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8" r:id="rId4"/>
    <p:sldId id="258" r:id="rId5"/>
    <p:sldId id="273" r:id="rId6"/>
    <p:sldId id="270" r:id="rId7"/>
    <p:sldId id="266" r:id="rId8"/>
    <p:sldId id="275" r:id="rId9"/>
    <p:sldId id="265" r:id="rId10"/>
    <p:sldId id="269" r:id="rId11"/>
    <p:sldId id="276" r:id="rId12"/>
    <p:sldId id="271" r:id="rId13"/>
    <p:sldId id="257" r:id="rId14"/>
    <p:sldId id="260" r:id="rId15"/>
    <p:sldId id="264" r:id="rId16"/>
    <p:sldId id="267" r:id="rId17"/>
    <p:sldId id="263" r:id="rId18"/>
    <p:sldId id="262" r:id="rId19"/>
    <p:sldId id="272" r:id="rId20"/>
    <p:sldId id="274" r:id="rId21"/>
    <p:sldId id="277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  <a:srgbClr val="CCECFF"/>
    <a:srgbClr val="CC0099"/>
    <a:srgbClr val="FF33CC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2C9527F-AADA-4388-9B26-059BB8154329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96A4615-25E0-499F-B1AE-3C9EAA9F1084}">
      <dgm:prSet phldrT="[Текст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ru-RU" b="1" dirty="0">
              <a:solidFill>
                <a:schemeClr val="accent1">
                  <a:lumMod val="75000"/>
                </a:schemeClr>
              </a:solidFill>
              <a:latin typeface="Bookman Old Style" panose="02050604050505020204" pitchFamily="18" charset="0"/>
            </a:rPr>
            <a:t> </a:t>
          </a:r>
        </a:p>
      </dgm:t>
    </dgm:pt>
    <dgm:pt modelId="{9CBDB1C5-FC57-4D44-9413-DE6A80B664F1}" type="parTrans" cxnId="{8F5D623D-E34F-4B7D-868E-1B3D4C40C976}">
      <dgm:prSet/>
      <dgm:spPr/>
      <dgm:t>
        <a:bodyPr/>
        <a:lstStyle/>
        <a:p>
          <a:endParaRPr lang="ru-RU"/>
        </a:p>
      </dgm:t>
    </dgm:pt>
    <dgm:pt modelId="{18153CC4-C615-4672-8F3F-822692666EE1}" type="sibTrans" cxnId="{8F5D623D-E34F-4B7D-868E-1B3D4C40C976}">
      <dgm:prSet/>
      <dgm:spPr/>
      <dgm:t>
        <a:bodyPr/>
        <a:lstStyle/>
        <a:p>
          <a:endParaRPr lang="ru-RU"/>
        </a:p>
      </dgm:t>
    </dgm:pt>
    <dgm:pt modelId="{4DC2F41C-1D42-4F9E-99BC-3301B4222EC7}">
      <dgm:prSet phldrT="[Текст]" phldr="1"/>
      <dgm:spPr/>
      <dgm:t>
        <a:bodyPr/>
        <a:lstStyle/>
        <a:p>
          <a:endParaRPr lang="ru-RU"/>
        </a:p>
      </dgm:t>
    </dgm:pt>
    <dgm:pt modelId="{4F6649ED-0AF1-4630-9B5A-3E54E79ECBB4}" type="parTrans" cxnId="{A64F7FEF-2BFA-4BAD-95C0-B2B2AC09C98A}">
      <dgm:prSet/>
      <dgm:spPr/>
      <dgm:t>
        <a:bodyPr/>
        <a:lstStyle/>
        <a:p>
          <a:endParaRPr lang="ru-RU"/>
        </a:p>
      </dgm:t>
    </dgm:pt>
    <dgm:pt modelId="{2B9D61B6-5EF0-4250-984D-72ECD1D805AD}" type="sibTrans" cxnId="{A64F7FEF-2BFA-4BAD-95C0-B2B2AC09C98A}">
      <dgm:prSet/>
      <dgm:spPr/>
      <dgm:t>
        <a:bodyPr/>
        <a:lstStyle/>
        <a:p>
          <a:endParaRPr lang="ru-RU"/>
        </a:p>
      </dgm:t>
    </dgm:pt>
    <dgm:pt modelId="{A5DDFB31-6C3F-48E6-A4E6-8F69E8932576}">
      <dgm:prSet phldrT="[Текст]" phldr="1"/>
      <dgm:spPr/>
      <dgm:t>
        <a:bodyPr/>
        <a:lstStyle/>
        <a:p>
          <a:endParaRPr lang="ru-RU"/>
        </a:p>
      </dgm:t>
    </dgm:pt>
    <dgm:pt modelId="{E3DDBC47-7DC1-4048-9ED2-92054D3A50CC}" type="parTrans" cxnId="{FA7DBB44-A5EB-40AF-92CE-E7E504697747}">
      <dgm:prSet/>
      <dgm:spPr/>
      <dgm:t>
        <a:bodyPr/>
        <a:lstStyle/>
        <a:p>
          <a:endParaRPr lang="ru-RU"/>
        </a:p>
      </dgm:t>
    </dgm:pt>
    <dgm:pt modelId="{04EF4653-D6DD-4426-9763-9D584A96B53E}" type="sibTrans" cxnId="{FA7DBB44-A5EB-40AF-92CE-E7E504697747}">
      <dgm:prSet/>
      <dgm:spPr/>
      <dgm:t>
        <a:bodyPr/>
        <a:lstStyle/>
        <a:p>
          <a:endParaRPr lang="ru-RU"/>
        </a:p>
      </dgm:t>
    </dgm:pt>
    <dgm:pt modelId="{E9F9F80A-6C26-4A9F-A7C7-1605FF5B390B}">
      <dgm:prSet phldrT="[Текст]" phldr="1"/>
      <dgm:spPr/>
      <dgm:t>
        <a:bodyPr/>
        <a:lstStyle/>
        <a:p>
          <a:endParaRPr lang="ru-RU"/>
        </a:p>
      </dgm:t>
    </dgm:pt>
    <dgm:pt modelId="{5A7A1244-8542-402D-832A-7C3BF0E8C3B9}" type="parTrans" cxnId="{32EBA6F8-7884-4098-B0F9-834B8E84C799}">
      <dgm:prSet/>
      <dgm:spPr/>
      <dgm:t>
        <a:bodyPr/>
        <a:lstStyle/>
        <a:p>
          <a:endParaRPr lang="ru-RU"/>
        </a:p>
      </dgm:t>
    </dgm:pt>
    <dgm:pt modelId="{255EB457-36BA-4FCB-9828-5EB787BB4DDD}" type="sibTrans" cxnId="{32EBA6F8-7884-4098-B0F9-834B8E84C799}">
      <dgm:prSet/>
      <dgm:spPr/>
      <dgm:t>
        <a:bodyPr/>
        <a:lstStyle/>
        <a:p>
          <a:endParaRPr lang="ru-RU"/>
        </a:p>
      </dgm:t>
    </dgm:pt>
    <dgm:pt modelId="{7206B13E-0E17-4F23-9DED-8249A922C414}">
      <dgm:prSet/>
      <dgm:spPr/>
      <dgm:t>
        <a:bodyPr/>
        <a:lstStyle/>
        <a:p>
          <a:endParaRPr lang="ru-RU"/>
        </a:p>
      </dgm:t>
    </dgm:pt>
    <dgm:pt modelId="{37939FA8-E8BD-47A4-A867-0BE7EA7E5AE2}" type="sibTrans" cxnId="{31112127-1814-4FB4-AA12-9C94671B284C}">
      <dgm:prSet/>
      <dgm:spPr/>
      <dgm:t>
        <a:bodyPr/>
        <a:lstStyle/>
        <a:p>
          <a:endParaRPr lang="ru-RU"/>
        </a:p>
      </dgm:t>
    </dgm:pt>
    <dgm:pt modelId="{737CFFF9-D4FB-4F42-B445-0412EDFC8A17}" type="parTrans" cxnId="{31112127-1814-4FB4-AA12-9C94671B284C}">
      <dgm:prSet/>
      <dgm:spPr/>
      <dgm:t>
        <a:bodyPr/>
        <a:lstStyle/>
        <a:p>
          <a:endParaRPr lang="ru-RU"/>
        </a:p>
      </dgm:t>
    </dgm:pt>
    <dgm:pt modelId="{0D451D1D-1D8C-41B7-8756-5C2133F5302D}">
      <dgm:prSet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pPr>
            <a:lnSpc>
              <a:spcPct val="100000"/>
            </a:lnSpc>
          </a:pPr>
          <a:r>
            <a:rPr lang="ru-RU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rPr>
            <a:t>Проявление</a:t>
          </a:r>
        </a:p>
        <a:p>
          <a:pPr>
            <a:lnSpc>
              <a:spcPct val="100000"/>
            </a:lnSpc>
          </a:pPr>
          <a:r>
            <a:rPr lang="ru-RU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rPr>
            <a:t>инициативы</a:t>
          </a:r>
        </a:p>
      </dgm:t>
    </dgm:pt>
    <dgm:pt modelId="{AA28555C-9146-4B80-AF97-AC7D50C00906}" type="parTrans" cxnId="{58481954-95F6-4E90-B2FA-CCEF7488F688}">
      <dgm:prSet/>
      <dgm:spPr/>
      <dgm:t>
        <a:bodyPr/>
        <a:lstStyle/>
        <a:p>
          <a:endParaRPr lang="ru-RU"/>
        </a:p>
      </dgm:t>
    </dgm:pt>
    <dgm:pt modelId="{79FE6465-BF8A-4D3A-BCB9-91CF11D4EA0E}" type="sibTrans" cxnId="{58481954-95F6-4E90-B2FA-CCEF7488F688}">
      <dgm:prSet/>
      <dgm:spPr/>
      <dgm:t>
        <a:bodyPr/>
        <a:lstStyle/>
        <a:p>
          <a:endParaRPr lang="ru-RU"/>
        </a:p>
      </dgm:t>
    </dgm:pt>
    <dgm:pt modelId="{6CE0C847-F6D1-417C-804F-4C8520479294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ru-RU" b="1" dirty="0">
              <a:solidFill>
                <a:srgbClr val="002060"/>
              </a:solidFill>
              <a:latin typeface="Bookman Old Style" panose="02050604050505020204" pitchFamily="18" charset="0"/>
            </a:rPr>
            <a:t>Опыт публичных выступлений </a:t>
          </a:r>
        </a:p>
      </dgm:t>
    </dgm:pt>
    <dgm:pt modelId="{8538B4EF-3438-4E05-984E-B0F245A5A694}" type="parTrans" cxnId="{5E6AE430-01D9-41E7-84D6-DA74D32195F2}">
      <dgm:prSet/>
      <dgm:spPr/>
      <dgm:t>
        <a:bodyPr/>
        <a:lstStyle/>
        <a:p>
          <a:endParaRPr lang="ru-RU"/>
        </a:p>
      </dgm:t>
    </dgm:pt>
    <dgm:pt modelId="{DF414C47-9E1E-4D61-9AFF-BA53046F730C}" type="sibTrans" cxnId="{5E6AE430-01D9-41E7-84D6-DA74D32195F2}">
      <dgm:prSet/>
      <dgm:spPr/>
      <dgm:t>
        <a:bodyPr/>
        <a:lstStyle/>
        <a:p>
          <a:endParaRPr lang="ru-RU"/>
        </a:p>
      </dgm:t>
    </dgm:pt>
    <dgm:pt modelId="{2609342A-5F45-40DD-8AD1-27E66065AF70}">
      <dgm:prSet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b="1" dirty="0">
              <a:solidFill>
                <a:schemeClr val="accent2">
                  <a:lumMod val="50000"/>
                </a:schemeClr>
              </a:solidFill>
              <a:latin typeface="Bookman Old Style" panose="02050604050505020204" pitchFamily="18" charset="0"/>
            </a:rPr>
            <a:t>Принятие  собственных решений </a:t>
          </a:r>
        </a:p>
      </dgm:t>
    </dgm:pt>
    <dgm:pt modelId="{A68BB167-CF5D-44F7-916A-8277D98BF3BC}" type="parTrans" cxnId="{36A10B19-C5DA-4E31-AC50-9F6B805E4A08}">
      <dgm:prSet/>
      <dgm:spPr/>
      <dgm:t>
        <a:bodyPr/>
        <a:lstStyle/>
        <a:p>
          <a:endParaRPr lang="ru-RU"/>
        </a:p>
      </dgm:t>
    </dgm:pt>
    <dgm:pt modelId="{12D6A783-E0BD-4152-BEB4-6893713B1041}" type="sibTrans" cxnId="{36A10B19-C5DA-4E31-AC50-9F6B805E4A08}">
      <dgm:prSet/>
      <dgm:spPr/>
      <dgm:t>
        <a:bodyPr/>
        <a:lstStyle/>
        <a:p>
          <a:endParaRPr lang="ru-RU"/>
        </a:p>
      </dgm:t>
    </dgm:pt>
    <dgm:pt modelId="{B96EB140-BE16-455C-8C6B-B6D38B07A853}">
      <dgm:prSet phldrT="[Текст]"/>
      <dgm:spPr>
        <a:solidFill>
          <a:srgbClr val="FFCCFF"/>
        </a:solidFill>
      </dgm:spPr>
      <dgm:t>
        <a:bodyPr/>
        <a:lstStyle/>
        <a:p>
          <a:r>
            <a:rPr lang="ru-RU" b="1" dirty="0">
              <a:solidFill>
                <a:srgbClr val="7030A0"/>
              </a:solidFill>
              <a:latin typeface="Bookman Old Style" panose="02050604050505020204" pitchFamily="18" charset="0"/>
            </a:rPr>
            <a:t>Повышение самооценки </a:t>
          </a:r>
        </a:p>
      </dgm:t>
    </dgm:pt>
    <dgm:pt modelId="{144DBA29-41AE-4481-AFF2-9EC6FB7C66EA}" type="sibTrans" cxnId="{3A5A9310-364B-49C0-994B-ED21DFF2541C}">
      <dgm:prSet/>
      <dgm:spPr/>
      <dgm:t>
        <a:bodyPr/>
        <a:lstStyle/>
        <a:p>
          <a:endParaRPr lang="ru-RU"/>
        </a:p>
      </dgm:t>
    </dgm:pt>
    <dgm:pt modelId="{EEB9F30D-1844-4E92-A7B8-87C498BD469D}" type="parTrans" cxnId="{3A5A9310-364B-49C0-994B-ED21DFF2541C}">
      <dgm:prSet/>
      <dgm:spPr/>
      <dgm:t>
        <a:bodyPr/>
        <a:lstStyle/>
        <a:p>
          <a:endParaRPr lang="ru-RU"/>
        </a:p>
      </dgm:t>
    </dgm:pt>
    <dgm:pt modelId="{4835901D-400C-4F1E-B206-1AA334D9E434}" type="pres">
      <dgm:prSet presAssocID="{92C9527F-AADA-4388-9B26-059BB8154329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3B0A8E6E-061E-461C-BD6F-37C966F2FE20}" type="pres">
      <dgm:prSet presAssocID="{92C9527F-AADA-4388-9B26-059BB8154329}" presName="matrix" presStyleCnt="0"/>
      <dgm:spPr/>
    </dgm:pt>
    <dgm:pt modelId="{1D1633B7-FB01-4272-914D-B3CCA281A59C}" type="pres">
      <dgm:prSet presAssocID="{92C9527F-AADA-4388-9B26-059BB8154329}" presName="tile1" presStyleLbl="node1" presStyleIdx="0" presStyleCnt="4" custLinFactNeighborY="-1217"/>
      <dgm:spPr/>
    </dgm:pt>
    <dgm:pt modelId="{9B430636-BF09-449E-AA92-FAC5810610D2}" type="pres">
      <dgm:prSet presAssocID="{92C9527F-AADA-4388-9B26-059BB8154329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6F94309D-4B56-4D4F-8A0F-5CACF1070646}" type="pres">
      <dgm:prSet presAssocID="{92C9527F-AADA-4388-9B26-059BB8154329}" presName="tile2" presStyleLbl="node1" presStyleIdx="1" presStyleCnt="4"/>
      <dgm:spPr/>
    </dgm:pt>
    <dgm:pt modelId="{430AF6EB-411D-45C1-BA1C-ADD9270703D1}" type="pres">
      <dgm:prSet presAssocID="{92C9527F-AADA-4388-9B26-059BB8154329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E42DCE92-B64F-4DF1-8A26-D88A532DE9C9}" type="pres">
      <dgm:prSet presAssocID="{92C9527F-AADA-4388-9B26-059BB8154329}" presName="tile3" presStyleLbl="node1" presStyleIdx="2" presStyleCnt="4"/>
      <dgm:spPr/>
    </dgm:pt>
    <dgm:pt modelId="{344AF4BB-7AF3-4685-8C6E-BF937C30B972}" type="pres">
      <dgm:prSet presAssocID="{92C9527F-AADA-4388-9B26-059BB8154329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239CDAB3-0E52-4DCB-A815-EE81B1144F20}" type="pres">
      <dgm:prSet presAssocID="{92C9527F-AADA-4388-9B26-059BB8154329}" presName="tile4" presStyleLbl="node1" presStyleIdx="3" presStyleCnt="4" custLinFactNeighborY="0"/>
      <dgm:spPr/>
    </dgm:pt>
    <dgm:pt modelId="{D69EF198-9167-46DA-98E8-D49B64023EF6}" type="pres">
      <dgm:prSet presAssocID="{92C9527F-AADA-4388-9B26-059BB8154329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60C01C25-023A-4F9A-B7CF-E0B25D21EC9B}" type="pres">
      <dgm:prSet presAssocID="{92C9527F-AADA-4388-9B26-059BB8154329}" presName="centerTile" presStyleLbl="fgShp" presStyleIdx="0" presStyleCnt="1" custScaleX="291428" custScaleY="131464">
        <dgm:presLayoutVars>
          <dgm:chMax val="0"/>
          <dgm:chPref val="0"/>
        </dgm:presLayoutVars>
      </dgm:prSet>
      <dgm:spPr/>
    </dgm:pt>
  </dgm:ptLst>
  <dgm:cxnLst>
    <dgm:cxn modelId="{3A5A9310-364B-49C0-994B-ED21DFF2541C}" srcId="{A96A4615-25E0-499F-B1AE-3C9EAA9F1084}" destId="{B96EB140-BE16-455C-8C6B-B6D38B07A853}" srcOrd="0" destOrd="0" parTransId="{EEB9F30D-1844-4E92-A7B8-87C498BD469D}" sibTransId="{144DBA29-41AE-4481-AFF2-9EC6FB7C66EA}"/>
    <dgm:cxn modelId="{36A10B19-C5DA-4E31-AC50-9F6B805E4A08}" srcId="{A96A4615-25E0-499F-B1AE-3C9EAA9F1084}" destId="{2609342A-5F45-40DD-8AD1-27E66065AF70}" srcOrd="3" destOrd="0" parTransId="{A68BB167-CF5D-44F7-916A-8277D98BF3BC}" sibTransId="{12D6A783-E0BD-4152-BEB4-6893713B1041}"/>
    <dgm:cxn modelId="{DD3DA91B-6C1A-4634-A381-6E359D152774}" type="presOf" srcId="{B96EB140-BE16-455C-8C6B-B6D38B07A853}" destId="{9B430636-BF09-449E-AA92-FAC5810610D2}" srcOrd="1" destOrd="0" presId="urn:microsoft.com/office/officeart/2005/8/layout/matrix1"/>
    <dgm:cxn modelId="{8F4DD81E-24C9-4C18-9D46-214C76274F49}" type="presOf" srcId="{B96EB140-BE16-455C-8C6B-B6D38B07A853}" destId="{1D1633B7-FB01-4272-914D-B3CCA281A59C}" srcOrd="0" destOrd="0" presId="urn:microsoft.com/office/officeart/2005/8/layout/matrix1"/>
    <dgm:cxn modelId="{31112127-1814-4FB4-AA12-9C94671B284C}" srcId="{92C9527F-AADA-4388-9B26-059BB8154329}" destId="{7206B13E-0E17-4F23-9DED-8249A922C414}" srcOrd="1" destOrd="0" parTransId="{737CFFF9-D4FB-4F42-B445-0412EDFC8A17}" sibTransId="{37939FA8-E8BD-47A4-A867-0BE7EA7E5AE2}"/>
    <dgm:cxn modelId="{5E6AE430-01D9-41E7-84D6-DA74D32195F2}" srcId="{A96A4615-25E0-499F-B1AE-3C9EAA9F1084}" destId="{6CE0C847-F6D1-417C-804F-4C8520479294}" srcOrd="2" destOrd="0" parTransId="{8538B4EF-3438-4E05-984E-B0F245A5A694}" sibTransId="{DF414C47-9E1E-4D61-9AFF-BA53046F730C}"/>
    <dgm:cxn modelId="{8F5D623D-E34F-4B7D-868E-1B3D4C40C976}" srcId="{92C9527F-AADA-4388-9B26-059BB8154329}" destId="{A96A4615-25E0-499F-B1AE-3C9EAA9F1084}" srcOrd="0" destOrd="0" parTransId="{9CBDB1C5-FC57-4D44-9413-DE6A80B664F1}" sibTransId="{18153CC4-C615-4672-8F3F-822692666EE1}"/>
    <dgm:cxn modelId="{FA7DBB44-A5EB-40AF-92CE-E7E504697747}" srcId="{A96A4615-25E0-499F-B1AE-3C9EAA9F1084}" destId="{A5DDFB31-6C3F-48E6-A4E6-8F69E8932576}" srcOrd="5" destOrd="0" parTransId="{E3DDBC47-7DC1-4048-9ED2-92054D3A50CC}" sibTransId="{04EF4653-D6DD-4426-9763-9D584A96B53E}"/>
    <dgm:cxn modelId="{F2BCB145-DA42-4DBF-84B0-A9AE5D88F23F}" type="presOf" srcId="{92C9527F-AADA-4388-9B26-059BB8154329}" destId="{4835901D-400C-4F1E-B206-1AA334D9E434}" srcOrd="0" destOrd="0" presId="urn:microsoft.com/office/officeart/2005/8/layout/matrix1"/>
    <dgm:cxn modelId="{D9E0D74A-0342-4435-A538-4A47E3A8DD32}" type="presOf" srcId="{0D451D1D-1D8C-41B7-8756-5C2133F5302D}" destId="{6F94309D-4B56-4D4F-8A0F-5CACF1070646}" srcOrd="0" destOrd="0" presId="urn:microsoft.com/office/officeart/2005/8/layout/matrix1"/>
    <dgm:cxn modelId="{58481954-95F6-4E90-B2FA-CCEF7488F688}" srcId="{A96A4615-25E0-499F-B1AE-3C9EAA9F1084}" destId="{0D451D1D-1D8C-41B7-8756-5C2133F5302D}" srcOrd="1" destOrd="0" parTransId="{AA28555C-9146-4B80-AF97-AC7D50C00906}" sibTransId="{79FE6465-BF8A-4D3A-BCB9-91CF11D4EA0E}"/>
    <dgm:cxn modelId="{9DF16474-CB05-4258-A2D7-488FF26BC61B}" type="presOf" srcId="{A96A4615-25E0-499F-B1AE-3C9EAA9F1084}" destId="{60C01C25-023A-4F9A-B7CF-E0B25D21EC9B}" srcOrd="0" destOrd="0" presId="urn:microsoft.com/office/officeart/2005/8/layout/matrix1"/>
    <dgm:cxn modelId="{C52FBB78-01B7-4467-8DEA-C8A8654AB0FA}" type="presOf" srcId="{2609342A-5F45-40DD-8AD1-27E66065AF70}" destId="{239CDAB3-0E52-4DCB-A815-EE81B1144F20}" srcOrd="0" destOrd="0" presId="urn:microsoft.com/office/officeart/2005/8/layout/matrix1"/>
    <dgm:cxn modelId="{3076CB7B-5808-4DFE-961E-DE6C4F0DE47C}" type="presOf" srcId="{2609342A-5F45-40DD-8AD1-27E66065AF70}" destId="{D69EF198-9167-46DA-98E8-D49B64023EF6}" srcOrd="1" destOrd="0" presId="urn:microsoft.com/office/officeart/2005/8/layout/matrix1"/>
    <dgm:cxn modelId="{9A590E8E-A140-403B-AC5F-415EF3B7CD99}" type="presOf" srcId="{6CE0C847-F6D1-417C-804F-4C8520479294}" destId="{E42DCE92-B64F-4DF1-8A26-D88A532DE9C9}" srcOrd="0" destOrd="0" presId="urn:microsoft.com/office/officeart/2005/8/layout/matrix1"/>
    <dgm:cxn modelId="{C0CA64E7-1625-4244-94F8-50B20CC45A8B}" type="presOf" srcId="{0D451D1D-1D8C-41B7-8756-5C2133F5302D}" destId="{430AF6EB-411D-45C1-BA1C-ADD9270703D1}" srcOrd="1" destOrd="0" presId="urn:microsoft.com/office/officeart/2005/8/layout/matrix1"/>
    <dgm:cxn modelId="{A64F7FEF-2BFA-4BAD-95C0-B2B2AC09C98A}" srcId="{A96A4615-25E0-499F-B1AE-3C9EAA9F1084}" destId="{4DC2F41C-1D42-4F9E-99BC-3301B4222EC7}" srcOrd="4" destOrd="0" parTransId="{4F6649ED-0AF1-4630-9B5A-3E54E79ECBB4}" sibTransId="{2B9D61B6-5EF0-4250-984D-72ECD1D805AD}"/>
    <dgm:cxn modelId="{32EBA6F8-7884-4098-B0F9-834B8E84C799}" srcId="{A96A4615-25E0-499F-B1AE-3C9EAA9F1084}" destId="{E9F9F80A-6C26-4A9F-A7C7-1605FF5B390B}" srcOrd="6" destOrd="0" parTransId="{5A7A1244-8542-402D-832A-7C3BF0E8C3B9}" sibTransId="{255EB457-36BA-4FCB-9828-5EB787BB4DDD}"/>
    <dgm:cxn modelId="{E15043FC-6058-4EBB-8C35-704C187D7EAC}" type="presOf" srcId="{6CE0C847-F6D1-417C-804F-4C8520479294}" destId="{344AF4BB-7AF3-4685-8C6E-BF937C30B972}" srcOrd="1" destOrd="0" presId="urn:microsoft.com/office/officeart/2005/8/layout/matrix1"/>
    <dgm:cxn modelId="{24E369FB-0FD8-4C13-B6FF-5B58A5C3765F}" type="presParOf" srcId="{4835901D-400C-4F1E-B206-1AA334D9E434}" destId="{3B0A8E6E-061E-461C-BD6F-37C966F2FE20}" srcOrd="0" destOrd="0" presId="urn:microsoft.com/office/officeart/2005/8/layout/matrix1"/>
    <dgm:cxn modelId="{C091EE25-19BD-4FC9-8E10-47E741ECA56A}" type="presParOf" srcId="{3B0A8E6E-061E-461C-BD6F-37C966F2FE20}" destId="{1D1633B7-FB01-4272-914D-B3CCA281A59C}" srcOrd="0" destOrd="0" presId="urn:microsoft.com/office/officeart/2005/8/layout/matrix1"/>
    <dgm:cxn modelId="{D21352E2-278B-4E52-B715-42CDEC26C491}" type="presParOf" srcId="{3B0A8E6E-061E-461C-BD6F-37C966F2FE20}" destId="{9B430636-BF09-449E-AA92-FAC5810610D2}" srcOrd="1" destOrd="0" presId="urn:microsoft.com/office/officeart/2005/8/layout/matrix1"/>
    <dgm:cxn modelId="{6C7BB048-9D46-4A58-BE60-9A23EF948953}" type="presParOf" srcId="{3B0A8E6E-061E-461C-BD6F-37C966F2FE20}" destId="{6F94309D-4B56-4D4F-8A0F-5CACF1070646}" srcOrd="2" destOrd="0" presId="urn:microsoft.com/office/officeart/2005/8/layout/matrix1"/>
    <dgm:cxn modelId="{79735878-43CD-451A-99D8-1143B962B938}" type="presParOf" srcId="{3B0A8E6E-061E-461C-BD6F-37C966F2FE20}" destId="{430AF6EB-411D-45C1-BA1C-ADD9270703D1}" srcOrd="3" destOrd="0" presId="urn:microsoft.com/office/officeart/2005/8/layout/matrix1"/>
    <dgm:cxn modelId="{6EBE0ECB-8974-4948-8778-71A1D9A57A79}" type="presParOf" srcId="{3B0A8E6E-061E-461C-BD6F-37C966F2FE20}" destId="{E42DCE92-B64F-4DF1-8A26-D88A532DE9C9}" srcOrd="4" destOrd="0" presId="urn:microsoft.com/office/officeart/2005/8/layout/matrix1"/>
    <dgm:cxn modelId="{22CDA2DA-1DC9-45B8-9027-63C369414623}" type="presParOf" srcId="{3B0A8E6E-061E-461C-BD6F-37C966F2FE20}" destId="{344AF4BB-7AF3-4685-8C6E-BF937C30B972}" srcOrd="5" destOrd="0" presId="urn:microsoft.com/office/officeart/2005/8/layout/matrix1"/>
    <dgm:cxn modelId="{CF1585FC-8131-4BD3-B8C5-BF26D125E9FC}" type="presParOf" srcId="{3B0A8E6E-061E-461C-BD6F-37C966F2FE20}" destId="{239CDAB3-0E52-4DCB-A815-EE81B1144F20}" srcOrd="6" destOrd="0" presId="urn:microsoft.com/office/officeart/2005/8/layout/matrix1"/>
    <dgm:cxn modelId="{597CB4DA-23ED-4D21-A56C-24C2726AD747}" type="presParOf" srcId="{3B0A8E6E-061E-461C-BD6F-37C966F2FE20}" destId="{D69EF198-9167-46DA-98E8-D49B64023EF6}" srcOrd="7" destOrd="0" presId="urn:microsoft.com/office/officeart/2005/8/layout/matrix1"/>
    <dgm:cxn modelId="{2E633C22-D15E-4C33-A7A0-1B9BA77CD90D}" type="presParOf" srcId="{4835901D-400C-4F1E-B206-1AA334D9E434}" destId="{60C01C25-023A-4F9A-B7CF-E0B25D21EC9B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4E8A0B6-5D05-4532-8A88-63E90E51E580}" type="doc">
      <dgm:prSet loTypeId="urn:microsoft.com/office/officeart/2005/8/layout/cycle5" loCatId="cycle" qsTypeId="urn:microsoft.com/office/officeart/2009/2/quickstyle/3d8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82A4E6E3-33D5-4D46-9416-4BCF463CFA2C}">
      <dgm:prSet phldrT="[Текст]" custT="1"/>
      <dgm:spPr/>
      <dgm:t>
        <a:bodyPr/>
        <a:lstStyle/>
        <a:p>
          <a:pPr>
            <a:buFont typeface="Symbol" panose="05050102010706020507" pitchFamily="18" charset="2"/>
            <a:buNone/>
          </a:pPr>
          <a:r>
            <a:rPr lang="ru-RU" sz="2400" b="1" dirty="0">
              <a:latin typeface="Bookman Old Style" panose="02050604050505020204" pitchFamily="18" charset="0"/>
            </a:rPr>
            <a:t>Возможные сектора локаций </a:t>
          </a:r>
        </a:p>
      </dgm:t>
    </dgm:pt>
    <dgm:pt modelId="{93B984A1-D82B-45D8-A5BB-5557AB4D8D28}" type="parTrans" cxnId="{B503CA55-339E-4E16-8A8B-804B87E43822}">
      <dgm:prSet/>
      <dgm:spPr/>
      <dgm:t>
        <a:bodyPr/>
        <a:lstStyle/>
        <a:p>
          <a:endParaRPr lang="ru-RU"/>
        </a:p>
      </dgm:t>
    </dgm:pt>
    <dgm:pt modelId="{A6838ADB-9FB5-4E6F-B91D-41EE37C7BD5A}" type="sibTrans" cxnId="{B503CA55-339E-4E16-8A8B-804B87E43822}">
      <dgm:prSet/>
      <dgm:spPr/>
      <dgm:t>
        <a:bodyPr/>
        <a:lstStyle/>
        <a:p>
          <a:endParaRPr lang="ru-RU"/>
        </a:p>
      </dgm:t>
    </dgm:pt>
    <dgm:pt modelId="{B8AD1513-8169-4773-B0B3-0B2C6334FB66}">
      <dgm:prSet phldrT="[Текст]" custT="1"/>
      <dgm:spPr/>
      <dgm:t>
        <a:bodyPr/>
        <a:lstStyle/>
        <a:p>
          <a:r>
            <a:rPr lang="ru-RU" sz="2400" b="1" dirty="0">
              <a:latin typeface="Bookman Old Style" panose="02050604050505020204" pitchFamily="18" charset="0"/>
            </a:rPr>
            <a:t>Зарисовка правил поведения</a:t>
          </a:r>
        </a:p>
      </dgm:t>
    </dgm:pt>
    <dgm:pt modelId="{6E94C1E4-75FB-4311-A000-178E6DE46CF2}" type="parTrans" cxnId="{4B9D1A60-2E52-4B02-A572-AAC3149B281A}">
      <dgm:prSet/>
      <dgm:spPr/>
      <dgm:t>
        <a:bodyPr/>
        <a:lstStyle/>
        <a:p>
          <a:endParaRPr lang="ru-RU"/>
        </a:p>
      </dgm:t>
    </dgm:pt>
    <dgm:pt modelId="{DD542E5C-B6AA-471D-BEA0-9B5387D6EE1B}" type="sibTrans" cxnId="{4B9D1A60-2E52-4B02-A572-AAC3149B281A}">
      <dgm:prSet/>
      <dgm:spPr/>
      <dgm:t>
        <a:bodyPr/>
        <a:lstStyle/>
        <a:p>
          <a:endParaRPr lang="ru-RU"/>
        </a:p>
      </dgm:t>
    </dgm:pt>
    <dgm:pt modelId="{7EBC0057-38F9-4A17-8874-23B1030F1B6F}">
      <dgm:prSet phldrT="[Текст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ru-RU" sz="2400" b="1" dirty="0">
              <a:latin typeface="Bookman Old Style" panose="02050604050505020204" pitchFamily="18" charset="0"/>
            </a:rPr>
            <a:t>Пробные совместные игры </a:t>
          </a:r>
        </a:p>
      </dgm:t>
    </dgm:pt>
    <dgm:pt modelId="{AF598B70-32DE-4857-946E-071E007A8CC4}" type="parTrans" cxnId="{38F36EE3-A0CF-422A-8C73-53683F4DF453}">
      <dgm:prSet/>
      <dgm:spPr/>
      <dgm:t>
        <a:bodyPr/>
        <a:lstStyle/>
        <a:p>
          <a:endParaRPr lang="ru-RU"/>
        </a:p>
      </dgm:t>
    </dgm:pt>
    <dgm:pt modelId="{6A2F47B4-8B30-48D6-A7CA-9E82A1E9A8E0}" type="sibTrans" cxnId="{38F36EE3-A0CF-422A-8C73-53683F4DF453}">
      <dgm:prSet/>
      <dgm:spPr/>
      <dgm:t>
        <a:bodyPr/>
        <a:lstStyle/>
        <a:p>
          <a:endParaRPr lang="ru-RU"/>
        </a:p>
      </dgm:t>
    </dgm:pt>
    <dgm:pt modelId="{774A265A-A0E5-4126-B233-CF83763A75FB}">
      <dgm:prSet phldrT="[Текст]" custT="1"/>
      <dgm:spPr/>
      <dgm:t>
        <a:bodyPr/>
        <a:lstStyle/>
        <a:p>
          <a:r>
            <a:rPr lang="ru-RU" sz="2400" b="1" dirty="0">
              <a:latin typeface="Bookman Old Style" panose="02050604050505020204" pitchFamily="18" charset="0"/>
            </a:rPr>
            <a:t>Создание карточек -схем</a:t>
          </a:r>
        </a:p>
      </dgm:t>
    </dgm:pt>
    <dgm:pt modelId="{77D38631-CCFF-4E59-9065-90C375A4245D}" type="parTrans" cxnId="{27D6BC2C-9097-4BE4-8970-C0960F392B9E}">
      <dgm:prSet/>
      <dgm:spPr/>
      <dgm:t>
        <a:bodyPr/>
        <a:lstStyle/>
        <a:p>
          <a:endParaRPr lang="ru-RU"/>
        </a:p>
      </dgm:t>
    </dgm:pt>
    <dgm:pt modelId="{330775F1-7F8A-4435-8BB2-7A6BAE41799C}" type="sibTrans" cxnId="{27D6BC2C-9097-4BE4-8970-C0960F392B9E}">
      <dgm:prSet/>
      <dgm:spPr/>
      <dgm:t>
        <a:bodyPr/>
        <a:lstStyle/>
        <a:p>
          <a:endParaRPr lang="ru-RU"/>
        </a:p>
      </dgm:t>
    </dgm:pt>
    <dgm:pt modelId="{3D51AAF0-7868-415B-9A2D-5C29E330FFE8}">
      <dgm:prSet phldrT="[Текст]"/>
      <dgm:spPr/>
      <dgm:t>
        <a:bodyPr/>
        <a:lstStyle/>
        <a:p>
          <a:r>
            <a:rPr lang="ru-RU" b="1" dirty="0">
              <a:latin typeface="Bookman Old Style" panose="02050604050505020204" pitchFamily="18" charset="0"/>
            </a:rPr>
            <a:t>Примерный перечень оборудования </a:t>
          </a:r>
        </a:p>
      </dgm:t>
    </dgm:pt>
    <dgm:pt modelId="{141B3414-4C76-40E3-9A43-15C116632382}" type="parTrans" cxnId="{6EE03904-FE9A-42A3-A43E-1F0A324738FE}">
      <dgm:prSet/>
      <dgm:spPr/>
      <dgm:t>
        <a:bodyPr/>
        <a:lstStyle/>
        <a:p>
          <a:endParaRPr lang="ru-RU"/>
        </a:p>
      </dgm:t>
    </dgm:pt>
    <dgm:pt modelId="{DC694635-AFC4-407F-9098-7D536C5565E4}" type="sibTrans" cxnId="{6EE03904-FE9A-42A3-A43E-1F0A324738FE}">
      <dgm:prSet/>
      <dgm:spPr/>
      <dgm:t>
        <a:bodyPr/>
        <a:lstStyle/>
        <a:p>
          <a:endParaRPr lang="ru-RU"/>
        </a:p>
      </dgm:t>
    </dgm:pt>
    <dgm:pt modelId="{179A0E4D-85BB-4E6F-859C-3AD8F88C0542}" type="pres">
      <dgm:prSet presAssocID="{04E8A0B6-5D05-4532-8A88-63E90E51E580}" presName="cycle" presStyleCnt="0">
        <dgm:presLayoutVars>
          <dgm:dir/>
          <dgm:resizeHandles val="exact"/>
        </dgm:presLayoutVars>
      </dgm:prSet>
      <dgm:spPr/>
    </dgm:pt>
    <dgm:pt modelId="{D080C557-B860-40F1-A5B9-AC5846EA0BDF}" type="pres">
      <dgm:prSet presAssocID="{82A4E6E3-33D5-4D46-9416-4BCF463CFA2C}" presName="node" presStyleLbl="node1" presStyleIdx="0" presStyleCnt="5" custScaleX="213769" custRadScaleRad="100104" custRadScaleInc="3121">
        <dgm:presLayoutVars>
          <dgm:bulletEnabled val="1"/>
        </dgm:presLayoutVars>
      </dgm:prSet>
      <dgm:spPr/>
    </dgm:pt>
    <dgm:pt modelId="{FE20D13A-9A81-4CED-9617-14E7AACEE630}" type="pres">
      <dgm:prSet presAssocID="{82A4E6E3-33D5-4D46-9416-4BCF463CFA2C}" presName="spNode" presStyleCnt="0"/>
      <dgm:spPr/>
    </dgm:pt>
    <dgm:pt modelId="{A2EF1865-3E84-42D2-833F-E367EB0B7EE7}" type="pres">
      <dgm:prSet presAssocID="{A6838ADB-9FB5-4E6F-B91D-41EE37C7BD5A}" presName="sibTrans" presStyleLbl="sibTrans1D1" presStyleIdx="0" presStyleCnt="5"/>
      <dgm:spPr/>
    </dgm:pt>
    <dgm:pt modelId="{D0A7F99E-07E2-4D70-AD4D-7597E48A3042}" type="pres">
      <dgm:prSet presAssocID="{B8AD1513-8169-4773-B0B3-0B2C6334FB66}" presName="node" presStyleLbl="node1" presStyleIdx="1" presStyleCnt="5" custScaleX="155762" custRadScaleRad="78432" custRadScaleInc="-19950">
        <dgm:presLayoutVars>
          <dgm:bulletEnabled val="1"/>
        </dgm:presLayoutVars>
      </dgm:prSet>
      <dgm:spPr/>
    </dgm:pt>
    <dgm:pt modelId="{1F0E3814-446D-4D60-878D-7524A6EA3A0E}" type="pres">
      <dgm:prSet presAssocID="{B8AD1513-8169-4773-B0B3-0B2C6334FB66}" presName="spNode" presStyleCnt="0"/>
      <dgm:spPr/>
    </dgm:pt>
    <dgm:pt modelId="{4AC1966B-16DF-4AD9-AB0B-7253BB30E14B}" type="pres">
      <dgm:prSet presAssocID="{DD542E5C-B6AA-471D-BEA0-9B5387D6EE1B}" presName="sibTrans" presStyleLbl="sibTrans1D1" presStyleIdx="1" presStyleCnt="5"/>
      <dgm:spPr/>
    </dgm:pt>
    <dgm:pt modelId="{63ABDCEB-49D1-42B3-B674-52AD4E279267}" type="pres">
      <dgm:prSet presAssocID="{7EBC0057-38F9-4A17-8874-23B1030F1B6F}" presName="node" presStyleLbl="node1" presStyleIdx="2" presStyleCnt="5" custScaleX="141326">
        <dgm:presLayoutVars>
          <dgm:bulletEnabled val="1"/>
        </dgm:presLayoutVars>
      </dgm:prSet>
      <dgm:spPr/>
    </dgm:pt>
    <dgm:pt modelId="{36992B36-4575-4D70-996A-3127B0CE8CA9}" type="pres">
      <dgm:prSet presAssocID="{7EBC0057-38F9-4A17-8874-23B1030F1B6F}" presName="spNode" presStyleCnt="0"/>
      <dgm:spPr/>
    </dgm:pt>
    <dgm:pt modelId="{9F3C0E3D-2903-43F3-9BF8-DE15A62AB8CD}" type="pres">
      <dgm:prSet presAssocID="{6A2F47B4-8B30-48D6-A7CA-9E82A1E9A8E0}" presName="sibTrans" presStyleLbl="sibTrans1D1" presStyleIdx="2" presStyleCnt="5"/>
      <dgm:spPr/>
    </dgm:pt>
    <dgm:pt modelId="{A6E55566-DC5D-4140-A1A5-0D4452962DB9}" type="pres">
      <dgm:prSet presAssocID="{774A265A-A0E5-4126-B233-CF83763A75FB}" presName="node" presStyleLbl="node1" presStyleIdx="3" presStyleCnt="5" custScaleX="133673">
        <dgm:presLayoutVars>
          <dgm:bulletEnabled val="1"/>
        </dgm:presLayoutVars>
      </dgm:prSet>
      <dgm:spPr/>
    </dgm:pt>
    <dgm:pt modelId="{9EA7017A-6798-4710-AC9B-446FBA12A972}" type="pres">
      <dgm:prSet presAssocID="{774A265A-A0E5-4126-B233-CF83763A75FB}" presName="spNode" presStyleCnt="0"/>
      <dgm:spPr/>
    </dgm:pt>
    <dgm:pt modelId="{0A77D656-CF61-47B9-A7F6-BA48A0F23B45}" type="pres">
      <dgm:prSet presAssocID="{330775F1-7F8A-4435-8BB2-7A6BAE41799C}" presName="sibTrans" presStyleLbl="sibTrans1D1" presStyleIdx="3" presStyleCnt="5"/>
      <dgm:spPr/>
    </dgm:pt>
    <dgm:pt modelId="{3E1FE13A-8F73-4A53-BEF5-0BCEB7767310}" type="pres">
      <dgm:prSet presAssocID="{3D51AAF0-7868-415B-9A2D-5C29E330FFE8}" presName="node" presStyleLbl="node1" presStyleIdx="4" presStyleCnt="5" custScaleX="153815">
        <dgm:presLayoutVars>
          <dgm:bulletEnabled val="1"/>
        </dgm:presLayoutVars>
      </dgm:prSet>
      <dgm:spPr/>
    </dgm:pt>
    <dgm:pt modelId="{D5CC58FD-C0FC-48A2-87CA-2811CA814149}" type="pres">
      <dgm:prSet presAssocID="{3D51AAF0-7868-415B-9A2D-5C29E330FFE8}" presName="spNode" presStyleCnt="0"/>
      <dgm:spPr/>
    </dgm:pt>
    <dgm:pt modelId="{4695022B-61BA-44A6-BD76-B87E851A56E1}" type="pres">
      <dgm:prSet presAssocID="{DC694635-AFC4-407F-9098-7D536C5565E4}" presName="sibTrans" presStyleLbl="sibTrans1D1" presStyleIdx="4" presStyleCnt="5"/>
      <dgm:spPr/>
    </dgm:pt>
  </dgm:ptLst>
  <dgm:cxnLst>
    <dgm:cxn modelId="{6EE03904-FE9A-42A3-A43E-1F0A324738FE}" srcId="{04E8A0B6-5D05-4532-8A88-63E90E51E580}" destId="{3D51AAF0-7868-415B-9A2D-5C29E330FFE8}" srcOrd="4" destOrd="0" parTransId="{141B3414-4C76-40E3-9A43-15C116632382}" sibTransId="{DC694635-AFC4-407F-9098-7D536C5565E4}"/>
    <dgm:cxn modelId="{04176214-A258-4C2D-B011-E3B15FE01369}" type="presOf" srcId="{82A4E6E3-33D5-4D46-9416-4BCF463CFA2C}" destId="{D080C557-B860-40F1-A5B9-AC5846EA0BDF}" srcOrd="0" destOrd="0" presId="urn:microsoft.com/office/officeart/2005/8/layout/cycle5"/>
    <dgm:cxn modelId="{371C141F-9EA2-4F81-8E9C-4B0473453511}" type="presOf" srcId="{A6838ADB-9FB5-4E6F-B91D-41EE37C7BD5A}" destId="{A2EF1865-3E84-42D2-833F-E367EB0B7EE7}" srcOrd="0" destOrd="0" presId="urn:microsoft.com/office/officeart/2005/8/layout/cycle5"/>
    <dgm:cxn modelId="{9C92EE27-7C6E-4784-B9B8-5278777FDC0D}" type="presOf" srcId="{B8AD1513-8169-4773-B0B3-0B2C6334FB66}" destId="{D0A7F99E-07E2-4D70-AD4D-7597E48A3042}" srcOrd="0" destOrd="0" presId="urn:microsoft.com/office/officeart/2005/8/layout/cycle5"/>
    <dgm:cxn modelId="{D2945A28-DE07-4260-B968-CEBC0E4C3F49}" type="presOf" srcId="{6A2F47B4-8B30-48D6-A7CA-9E82A1E9A8E0}" destId="{9F3C0E3D-2903-43F3-9BF8-DE15A62AB8CD}" srcOrd="0" destOrd="0" presId="urn:microsoft.com/office/officeart/2005/8/layout/cycle5"/>
    <dgm:cxn modelId="{ADCF2D29-22C7-4235-93FA-E02BCEDEF46A}" type="presOf" srcId="{7EBC0057-38F9-4A17-8874-23B1030F1B6F}" destId="{63ABDCEB-49D1-42B3-B674-52AD4E279267}" srcOrd="0" destOrd="0" presId="urn:microsoft.com/office/officeart/2005/8/layout/cycle5"/>
    <dgm:cxn modelId="{27D6BC2C-9097-4BE4-8970-C0960F392B9E}" srcId="{04E8A0B6-5D05-4532-8A88-63E90E51E580}" destId="{774A265A-A0E5-4126-B233-CF83763A75FB}" srcOrd="3" destOrd="0" parTransId="{77D38631-CCFF-4E59-9065-90C375A4245D}" sibTransId="{330775F1-7F8A-4435-8BB2-7A6BAE41799C}"/>
    <dgm:cxn modelId="{4B9D1A60-2E52-4B02-A572-AAC3149B281A}" srcId="{04E8A0B6-5D05-4532-8A88-63E90E51E580}" destId="{B8AD1513-8169-4773-B0B3-0B2C6334FB66}" srcOrd="1" destOrd="0" parTransId="{6E94C1E4-75FB-4311-A000-178E6DE46CF2}" sibTransId="{DD542E5C-B6AA-471D-BEA0-9B5387D6EE1B}"/>
    <dgm:cxn modelId="{02A21663-F448-4DB7-AC98-BBB9D398D31D}" type="presOf" srcId="{DC694635-AFC4-407F-9098-7D536C5565E4}" destId="{4695022B-61BA-44A6-BD76-B87E851A56E1}" srcOrd="0" destOrd="0" presId="urn:microsoft.com/office/officeart/2005/8/layout/cycle5"/>
    <dgm:cxn modelId="{B503CA55-339E-4E16-8A8B-804B87E43822}" srcId="{04E8A0B6-5D05-4532-8A88-63E90E51E580}" destId="{82A4E6E3-33D5-4D46-9416-4BCF463CFA2C}" srcOrd="0" destOrd="0" parTransId="{93B984A1-D82B-45D8-A5BB-5557AB4D8D28}" sibTransId="{A6838ADB-9FB5-4E6F-B91D-41EE37C7BD5A}"/>
    <dgm:cxn modelId="{6E89B158-6494-440C-B4DB-0A57C220B5FC}" type="presOf" srcId="{04E8A0B6-5D05-4532-8A88-63E90E51E580}" destId="{179A0E4D-85BB-4E6F-859C-3AD8F88C0542}" srcOrd="0" destOrd="0" presId="urn:microsoft.com/office/officeart/2005/8/layout/cycle5"/>
    <dgm:cxn modelId="{6428C87C-48BB-4AC8-BBAB-21186D4A01F9}" type="presOf" srcId="{330775F1-7F8A-4435-8BB2-7A6BAE41799C}" destId="{0A77D656-CF61-47B9-A7F6-BA48A0F23B45}" srcOrd="0" destOrd="0" presId="urn:microsoft.com/office/officeart/2005/8/layout/cycle5"/>
    <dgm:cxn modelId="{D56F0B8F-24B4-4D3A-918A-52E337492120}" type="presOf" srcId="{DD542E5C-B6AA-471D-BEA0-9B5387D6EE1B}" destId="{4AC1966B-16DF-4AD9-AB0B-7253BB30E14B}" srcOrd="0" destOrd="0" presId="urn:microsoft.com/office/officeart/2005/8/layout/cycle5"/>
    <dgm:cxn modelId="{867C9C98-7844-4243-87A0-7B1BC9A27256}" type="presOf" srcId="{774A265A-A0E5-4126-B233-CF83763A75FB}" destId="{A6E55566-DC5D-4140-A1A5-0D4452962DB9}" srcOrd="0" destOrd="0" presId="urn:microsoft.com/office/officeart/2005/8/layout/cycle5"/>
    <dgm:cxn modelId="{38F36EE3-A0CF-422A-8C73-53683F4DF453}" srcId="{04E8A0B6-5D05-4532-8A88-63E90E51E580}" destId="{7EBC0057-38F9-4A17-8874-23B1030F1B6F}" srcOrd="2" destOrd="0" parTransId="{AF598B70-32DE-4857-946E-071E007A8CC4}" sibTransId="{6A2F47B4-8B30-48D6-A7CA-9E82A1E9A8E0}"/>
    <dgm:cxn modelId="{2DEEF2FA-A9B5-4FDA-9DA8-078898820164}" type="presOf" srcId="{3D51AAF0-7868-415B-9A2D-5C29E330FFE8}" destId="{3E1FE13A-8F73-4A53-BEF5-0BCEB7767310}" srcOrd="0" destOrd="0" presId="urn:microsoft.com/office/officeart/2005/8/layout/cycle5"/>
    <dgm:cxn modelId="{5108B38D-540F-4390-A5BA-35E0332F5D5C}" type="presParOf" srcId="{179A0E4D-85BB-4E6F-859C-3AD8F88C0542}" destId="{D080C557-B860-40F1-A5B9-AC5846EA0BDF}" srcOrd="0" destOrd="0" presId="urn:microsoft.com/office/officeart/2005/8/layout/cycle5"/>
    <dgm:cxn modelId="{A9357763-3EAB-4B24-BC68-7CECD1028527}" type="presParOf" srcId="{179A0E4D-85BB-4E6F-859C-3AD8F88C0542}" destId="{FE20D13A-9A81-4CED-9617-14E7AACEE630}" srcOrd="1" destOrd="0" presId="urn:microsoft.com/office/officeart/2005/8/layout/cycle5"/>
    <dgm:cxn modelId="{569CFFF0-49FA-4C0D-BD52-E0D2ACCAF7C0}" type="presParOf" srcId="{179A0E4D-85BB-4E6F-859C-3AD8F88C0542}" destId="{A2EF1865-3E84-42D2-833F-E367EB0B7EE7}" srcOrd="2" destOrd="0" presId="urn:microsoft.com/office/officeart/2005/8/layout/cycle5"/>
    <dgm:cxn modelId="{EF6CDF74-3A8C-4785-AD8E-06701332C439}" type="presParOf" srcId="{179A0E4D-85BB-4E6F-859C-3AD8F88C0542}" destId="{D0A7F99E-07E2-4D70-AD4D-7597E48A3042}" srcOrd="3" destOrd="0" presId="urn:microsoft.com/office/officeart/2005/8/layout/cycle5"/>
    <dgm:cxn modelId="{FCDD1FC8-09C8-43C7-8A0F-5587A1C5BB3D}" type="presParOf" srcId="{179A0E4D-85BB-4E6F-859C-3AD8F88C0542}" destId="{1F0E3814-446D-4D60-878D-7524A6EA3A0E}" srcOrd="4" destOrd="0" presId="urn:microsoft.com/office/officeart/2005/8/layout/cycle5"/>
    <dgm:cxn modelId="{40F414D8-9F3A-4548-ADAC-5C632D5B2259}" type="presParOf" srcId="{179A0E4D-85BB-4E6F-859C-3AD8F88C0542}" destId="{4AC1966B-16DF-4AD9-AB0B-7253BB30E14B}" srcOrd="5" destOrd="0" presId="urn:microsoft.com/office/officeart/2005/8/layout/cycle5"/>
    <dgm:cxn modelId="{1573832D-0F04-4745-A5D0-E096E10AE219}" type="presParOf" srcId="{179A0E4D-85BB-4E6F-859C-3AD8F88C0542}" destId="{63ABDCEB-49D1-42B3-B674-52AD4E279267}" srcOrd="6" destOrd="0" presId="urn:microsoft.com/office/officeart/2005/8/layout/cycle5"/>
    <dgm:cxn modelId="{0DE50491-AD17-4C55-9E83-0BD7AFB6E0DE}" type="presParOf" srcId="{179A0E4D-85BB-4E6F-859C-3AD8F88C0542}" destId="{36992B36-4575-4D70-996A-3127B0CE8CA9}" srcOrd="7" destOrd="0" presId="urn:microsoft.com/office/officeart/2005/8/layout/cycle5"/>
    <dgm:cxn modelId="{576AF2F8-B453-4710-A4F3-51185FC5806E}" type="presParOf" srcId="{179A0E4D-85BB-4E6F-859C-3AD8F88C0542}" destId="{9F3C0E3D-2903-43F3-9BF8-DE15A62AB8CD}" srcOrd="8" destOrd="0" presId="urn:microsoft.com/office/officeart/2005/8/layout/cycle5"/>
    <dgm:cxn modelId="{9B24F204-B7CB-4382-93B8-FD41DF8BBFDC}" type="presParOf" srcId="{179A0E4D-85BB-4E6F-859C-3AD8F88C0542}" destId="{A6E55566-DC5D-4140-A1A5-0D4452962DB9}" srcOrd="9" destOrd="0" presId="urn:microsoft.com/office/officeart/2005/8/layout/cycle5"/>
    <dgm:cxn modelId="{FE36B2F9-5A38-4083-A701-8029E390BFDD}" type="presParOf" srcId="{179A0E4D-85BB-4E6F-859C-3AD8F88C0542}" destId="{9EA7017A-6798-4710-AC9B-446FBA12A972}" srcOrd="10" destOrd="0" presId="urn:microsoft.com/office/officeart/2005/8/layout/cycle5"/>
    <dgm:cxn modelId="{69E43660-A1EC-467D-8F4D-813CCBDE7A73}" type="presParOf" srcId="{179A0E4D-85BB-4E6F-859C-3AD8F88C0542}" destId="{0A77D656-CF61-47B9-A7F6-BA48A0F23B45}" srcOrd="11" destOrd="0" presId="urn:microsoft.com/office/officeart/2005/8/layout/cycle5"/>
    <dgm:cxn modelId="{7ACCBC3D-5F5E-42CC-947C-D98AA9FF624B}" type="presParOf" srcId="{179A0E4D-85BB-4E6F-859C-3AD8F88C0542}" destId="{3E1FE13A-8F73-4A53-BEF5-0BCEB7767310}" srcOrd="12" destOrd="0" presId="urn:microsoft.com/office/officeart/2005/8/layout/cycle5"/>
    <dgm:cxn modelId="{F4A0FC86-2AD5-459A-BE23-7F4CEA3E20B6}" type="presParOf" srcId="{179A0E4D-85BB-4E6F-859C-3AD8F88C0542}" destId="{D5CC58FD-C0FC-48A2-87CA-2811CA814149}" srcOrd="13" destOrd="0" presId="urn:microsoft.com/office/officeart/2005/8/layout/cycle5"/>
    <dgm:cxn modelId="{97BD46E9-59C2-4929-AF2F-E99CB72037C8}" type="presParOf" srcId="{179A0E4D-85BB-4E6F-859C-3AD8F88C0542}" destId="{4695022B-61BA-44A6-BD76-B87E851A56E1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4E8A0B6-5D05-4532-8A88-63E90E51E580}" type="doc">
      <dgm:prSet loTypeId="urn:microsoft.com/office/officeart/2005/8/layout/cycle5" loCatId="cycle" qsTypeId="urn:microsoft.com/office/officeart/2009/2/quickstyle/3d8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82A4E6E3-33D5-4D46-9416-4BCF463CFA2C}">
      <dgm:prSet phldrT="[Текст]" custT="1"/>
      <dgm:spPr>
        <a:solidFill>
          <a:srgbClr val="FFCCFF"/>
        </a:solidFill>
      </dgm:spPr>
      <dgm:t>
        <a:bodyPr/>
        <a:lstStyle/>
        <a:p>
          <a:pPr>
            <a:buFont typeface="Symbol" panose="05050102010706020507" pitchFamily="18" charset="2"/>
            <a:buNone/>
          </a:pPr>
          <a:r>
            <a:rPr lang="ru-RU" sz="2400" b="1" dirty="0">
              <a:solidFill>
                <a:srgbClr val="002060"/>
              </a:solidFill>
              <a:latin typeface="Bookman Old Style" panose="02050604050505020204" pitchFamily="18" charset="0"/>
            </a:rPr>
            <a:t>Выбор ведущих </a:t>
          </a:r>
        </a:p>
      </dgm:t>
    </dgm:pt>
    <dgm:pt modelId="{93B984A1-D82B-45D8-A5BB-5557AB4D8D28}" type="parTrans" cxnId="{B503CA55-339E-4E16-8A8B-804B87E43822}">
      <dgm:prSet/>
      <dgm:spPr/>
      <dgm:t>
        <a:bodyPr/>
        <a:lstStyle/>
        <a:p>
          <a:endParaRPr lang="ru-RU"/>
        </a:p>
      </dgm:t>
    </dgm:pt>
    <dgm:pt modelId="{A6838ADB-9FB5-4E6F-B91D-41EE37C7BD5A}" type="sibTrans" cxnId="{B503CA55-339E-4E16-8A8B-804B87E43822}">
      <dgm:prSet/>
      <dgm:spPr/>
      <dgm:t>
        <a:bodyPr/>
        <a:lstStyle/>
        <a:p>
          <a:endParaRPr lang="ru-RU"/>
        </a:p>
      </dgm:t>
    </dgm:pt>
    <dgm:pt modelId="{B8AD1513-8169-4773-B0B3-0B2C6334FB66}">
      <dgm:prSet phldrT="[Текст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ru-RU" sz="2400" b="1" dirty="0">
              <a:solidFill>
                <a:srgbClr val="002060"/>
              </a:solidFill>
              <a:latin typeface="Bookman Old Style" panose="02050604050505020204" pitchFamily="18" charset="0"/>
            </a:rPr>
            <a:t>Подготовка оборудования </a:t>
          </a:r>
        </a:p>
      </dgm:t>
    </dgm:pt>
    <dgm:pt modelId="{6E94C1E4-75FB-4311-A000-178E6DE46CF2}" type="parTrans" cxnId="{4B9D1A60-2E52-4B02-A572-AAC3149B281A}">
      <dgm:prSet/>
      <dgm:spPr/>
      <dgm:t>
        <a:bodyPr/>
        <a:lstStyle/>
        <a:p>
          <a:endParaRPr lang="ru-RU"/>
        </a:p>
      </dgm:t>
    </dgm:pt>
    <dgm:pt modelId="{DD542E5C-B6AA-471D-BEA0-9B5387D6EE1B}" type="sibTrans" cxnId="{4B9D1A60-2E52-4B02-A572-AAC3149B281A}">
      <dgm:prSet/>
      <dgm:spPr/>
      <dgm:t>
        <a:bodyPr/>
        <a:lstStyle/>
        <a:p>
          <a:endParaRPr lang="ru-RU"/>
        </a:p>
      </dgm:t>
    </dgm:pt>
    <dgm:pt modelId="{774A265A-A0E5-4126-B233-CF83763A75FB}">
      <dgm:prSet phldrT="[Текст]" custT="1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r>
            <a:rPr lang="ru-RU" sz="2400" b="1" dirty="0">
              <a:solidFill>
                <a:srgbClr val="002060"/>
              </a:solidFill>
              <a:latin typeface="Bookman Old Style" panose="02050604050505020204" pitchFamily="18" charset="0"/>
            </a:rPr>
            <a:t>Изготовление атрибутов </a:t>
          </a:r>
        </a:p>
      </dgm:t>
    </dgm:pt>
    <dgm:pt modelId="{77D38631-CCFF-4E59-9065-90C375A4245D}" type="parTrans" cxnId="{27D6BC2C-9097-4BE4-8970-C0960F392B9E}">
      <dgm:prSet/>
      <dgm:spPr/>
      <dgm:t>
        <a:bodyPr/>
        <a:lstStyle/>
        <a:p>
          <a:endParaRPr lang="ru-RU"/>
        </a:p>
      </dgm:t>
    </dgm:pt>
    <dgm:pt modelId="{330775F1-7F8A-4435-8BB2-7A6BAE41799C}" type="sibTrans" cxnId="{27D6BC2C-9097-4BE4-8970-C0960F392B9E}">
      <dgm:prSet/>
      <dgm:spPr/>
      <dgm:t>
        <a:bodyPr/>
        <a:lstStyle/>
        <a:p>
          <a:endParaRPr lang="ru-RU"/>
        </a:p>
      </dgm:t>
    </dgm:pt>
    <dgm:pt modelId="{3D51AAF0-7868-415B-9A2D-5C29E330FFE8}">
      <dgm:prSet phldrT="[Текст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ru-RU" b="1" dirty="0">
              <a:solidFill>
                <a:srgbClr val="002060"/>
              </a:solidFill>
              <a:latin typeface="Bookman Old Style" panose="02050604050505020204" pitchFamily="18" charset="0"/>
            </a:rPr>
            <a:t>Составление схемы участка </a:t>
          </a:r>
        </a:p>
      </dgm:t>
    </dgm:pt>
    <dgm:pt modelId="{141B3414-4C76-40E3-9A43-15C116632382}" type="parTrans" cxnId="{6EE03904-FE9A-42A3-A43E-1F0A324738FE}">
      <dgm:prSet/>
      <dgm:spPr/>
      <dgm:t>
        <a:bodyPr/>
        <a:lstStyle/>
        <a:p>
          <a:endParaRPr lang="ru-RU"/>
        </a:p>
      </dgm:t>
    </dgm:pt>
    <dgm:pt modelId="{DC694635-AFC4-407F-9098-7D536C5565E4}" type="sibTrans" cxnId="{6EE03904-FE9A-42A3-A43E-1F0A324738FE}">
      <dgm:prSet/>
      <dgm:spPr/>
      <dgm:t>
        <a:bodyPr/>
        <a:lstStyle/>
        <a:p>
          <a:endParaRPr lang="ru-RU"/>
        </a:p>
      </dgm:t>
    </dgm:pt>
    <dgm:pt modelId="{179A0E4D-85BB-4E6F-859C-3AD8F88C0542}" type="pres">
      <dgm:prSet presAssocID="{04E8A0B6-5D05-4532-8A88-63E90E51E580}" presName="cycle" presStyleCnt="0">
        <dgm:presLayoutVars>
          <dgm:dir/>
          <dgm:resizeHandles val="exact"/>
        </dgm:presLayoutVars>
      </dgm:prSet>
      <dgm:spPr/>
    </dgm:pt>
    <dgm:pt modelId="{D080C557-B860-40F1-A5B9-AC5846EA0BDF}" type="pres">
      <dgm:prSet presAssocID="{82A4E6E3-33D5-4D46-9416-4BCF463CFA2C}" presName="node" presStyleLbl="node1" presStyleIdx="0" presStyleCnt="4" custScaleX="213769" custRadScaleRad="100104" custRadScaleInc="3121">
        <dgm:presLayoutVars>
          <dgm:bulletEnabled val="1"/>
        </dgm:presLayoutVars>
      </dgm:prSet>
      <dgm:spPr/>
    </dgm:pt>
    <dgm:pt modelId="{FE20D13A-9A81-4CED-9617-14E7AACEE630}" type="pres">
      <dgm:prSet presAssocID="{82A4E6E3-33D5-4D46-9416-4BCF463CFA2C}" presName="spNode" presStyleCnt="0"/>
      <dgm:spPr/>
    </dgm:pt>
    <dgm:pt modelId="{A2EF1865-3E84-42D2-833F-E367EB0B7EE7}" type="pres">
      <dgm:prSet presAssocID="{A6838ADB-9FB5-4E6F-B91D-41EE37C7BD5A}" presName="sibTrans" presStyleLbl="sibTrans1D1" presStyleIdx="0" presStyleCnt="4"/>
      <dgm:spPr/>
    </dgm:pt>
    <dgm:pt modelId="{D0A7F99E-07E2-4D70-AD4D-7597E48A3042}" type="pres">
      <dgm:prSet presAssocID="{B8AD1513-8169-4773-B0B3-0B2C6334FB66}" presName="node" presStyleLbl="node1" presStyleIdx="1" presStyleCnt="4" custScaleX="155762" custRadScaleRad="78432" custRadScaleInc="-19950">
        <dgm:presLayoutVars>
          <dgm:bulletEnabled val="1"/>
        </dgm:presLayoutVars>
      </dgm:prSet>
      <dgm:spPr/>
    </dgm:pt>
    <dgm:pt modelId="{1F0E3814-446D-4D60-878D-7524A6EA3A0E}" type="pres">
      <dgm:prSet presAssocID="{B8AD1513-8169-4773-B0B3-0B2C6334FB66}" presName="spNode" presStyleCnt="0"/>
      <dgm:spPr/>
    </dgm:pt>
    <dgm:pt modelId="{4AC1966B-16DF-4AD9-AB0B-7253BB30E14B}" type="pres">
      <dgm:prSet presAssocID="{DD542E5C-B6AA-471D-BEA0-9B5387D6EE1B}" presName="sibTrans" presStyleLbl="sibTrans1D1" presStyleIdx="1" presStyleCnt="4"/>
      <dgm:spPr/>
    </dgm:pt>
    <dgm:pt modelId="{A6E55566-DC5D-4140-A1A5-0D4452962DB9}" type="pres">
      <dgm:prSet presAssocID="{774A265A-A0E5-4126-B233-CF83763A75FB}" presName="node" presStyleLbl="node1" presStyleIdx="2" presStyleCnt="4" custScaleX="133673">
        <dgm:presLayoutVars>
          <dgm:bulletEnabled val="1"/>
        </dgm:presLayoutVars>
      </dgm:prSet>
      <dgm:spPr/>
    </dgm:pt>
    <dgm:pt modelId="{9EA7017A-6798-4710-AC9B-446FBA12A972}" type="pres">
      <dgm:prSet presAssocID="{774A265A-A0E5-4126-B233-CF83763A75FB}" presName="spNode" presStyleCnt="0"/>
      <dgm:spPr/>
    </dgm:pt>
    <dgm:pt modelId="{0A77D656-CF61-47B9-A7F6-BA48A0F23B45}" type="pres">
      <dgm:prSet presAssocID="{330775F1-7F8A-4435-8BB2-7A6BAE41799C}" presName="sibTrans" presStyleLbl="sibTrans1D1" presStyleIdx="2" presStyleCnt="4"/>
      <dgm:spPr/>
    </dgm:pt>
    <dgm:pt modelId="{3E1FE13A-8F73-4A53-BEF5-0BCEB7767310}" type="pres">
      <dgm:prSet presAssocID="{3D51AAF0-7868-415B-9A2D-5C29E330FFE8}" presName="node" presStyleLbl="node1" presStyleIdx="3" presStyleCnt="4" custScaleX="153815">
        <dgm:presLayoutVars>
          <dgm:bulletEnabled val="1"/>
        </dgm:presLayoutVars>
      </dgm:prSet>
      <dgm:spPr/>
    </dgm:pt>
    <dgm:pt modelId="{D5CC58FD-C0FC-48A2-87CA-2811CA814149}" type="pres">
      <dgm:prSet presAssocID="{3D51AAF0-7868-415B-9A2D-5C29E330FFE8}" presName="spNode" presStyleCnt="0"/>
      <dgm:spPr/>
    </dgm:pt>
    <dgm:pt modelId="{4695022B-61BA-44A6-BD76-B87E851A56E1}" type="pres">
      <dgm:prSet presAssocID="{DC694635-AFC4-407F-9098-7D536C5565E4}" presName="sibTrans" presStyleLbl="sibTrans1D1" presStyleIdx="3" presStyleCnt="4"/>
      <dgm:spPr/>
    </dgm:pt>
  </dgm:ptLst>
  <dgm:cxnLst>
    <dgm:cxn modelId="{6EE03904-FE9A-42A3-A43E-1F0A324738FE}" srcId="{04E8A0B6-5D05-4532-8A88-63E90E51E580}" destId="{3D51AAF0-7868-415B-9A2D-5C29E330FFE8}" srcOrd="3" destOrd="0" parTransId="{141B3414-4C76-40E3-9A43-15C116632382}" sibTransId="{DC694635-AFC4-407F-9098-7D536C5565E4}"/>
    <dgm:cxn modelId="{7BB7A10B-B747-4324-AC6A-5F513E9ED63D}" type="presOf" srcId="{A6838ADB-9FB5-4E6F-B91D-41EE37C7BD5A}" destId="{A2EF1865-3E84-42D2-833F-E367EB0B7EE7}" srcOrd="0" destOrd="0" presId="urn:microsoft.com/office/officeart/2005/8/layout/cycle5"/>
    <dgm:cxn modelId="{669A0C0F-DFBF-43FE-B1A3-30BBE9E26FA9}" type="presOf" srcId="{DC694635-AFC4-407F-9098-7D536C5565E4}" destId="{4695022B-61BA-44A6-BD76-B87E851A56E1}" srcOrd="0" destOrd="0" presId="urn:microsoft.com/office/officeart/2005/8/layout/cycle5"/>
    <dgm:cxn modelId="{27D6BC2C-9097-4BE4-8970-C0960F392B9E}" srcId="{04E8A0B6-5D05-4532-8A88-63E90E51E580}" destId="{774A265A-A0E5-4126-B233-CF83763A75FB}" srcOrd="2" destOrd="0" parTransId="{77D38631-CCFF-4E59-9065-90C375A4245D}" sibTransId="{330775F1-7F8A-4435-8BB2-7A6BAE41799C}"/>
    <dgm:cxn modelId="{E96D373A-D0C9-4B15-9ED3-8FA300328551}" type="presOf" srcId="{04E8A0B6-5D05-4532-8A88-63E90E51E580}" destId="{179A0E4D-85BB-4E6F-859C-3AD8F88C0542}" srcOrd="0" destOrd="0" presId="urn:microsoft.com/office/officeart/2005/8/layout/cycle5"/>
    <dgm:cxn modelId="{4B9D1A60-2E52-4B02-A572-AAC3149B281A}" srcId="{04E8A0B6-5D05-4532-8A88-63E90E51E580}" destId="{B8AD1513-8169-4773-B0B3-0B2C6334FB66}" srcOrd="1" destOrd="0" parTransId="{6E94C1E4-75FB-4311-A000-178E6DE46CF2}" sibTransId="{DD542E5C-B6AA-471D-BEA0-9B5387D6EE1B}"/>
    <dgm:cxn modelId="{944FAF55-9230-403F-B432-754DFF2EBAAE}" type="presOf" srcId="{330775F1-7F8A-4435-8BB2-7A6BAE41799C}" destId="{0A77D656-CF61-47B9-A7F6-BA48A0F23B45}" srcOrd="0" destOrd="0" presId="urn:microsoft.com/office/officeart/2005/8/layout/cycle5"/>
    <dgm:cxn modelId="{B503CA55-339E-4E16-8A8B-804B87E43822}" srcId="{04E8A0B6-5D05-4532-8A88-63E90E51E580}" destId="{82A4E6E3-33D5-4D46-9416-4BCF463CFA2C}" srcOrd="0" destOrd="0" parTransId="{93B984A1-D82B-45D8-A5BB-5557AB4D8D28}" sibTransId="{A6838ADB-9FB5-4E6F-B91D-41EE37C7BD5A}"/>
    <dgm:cxn modelId="{BA82277F-B703-4C44-8B4B-BC78606267AA}" type="presOf" srcId="{3D51AAF0-7868-415B-9A2D-5C29E330FFE8}" destId="{3E1FE13A-8F73-4A53-BEF5-0BCEB7767310}" srcOrd="0" destOrd="0" presId="urn:microsoft.com/office/officeart/2005/8/layout/cycle5"/>
    <dgm:cxn modelId="{5BFD269B-9B38-4560-9BDB-68F1D51D7204}" type="presOf" srcId="{774A265A-A0E5-4126-B233-CF83763A75FB}" destId="{A6E55566-DC5D-4140-A1A5-0D4452962DB9}" srcOrd="0" destOrd="0" presId="urn:microsoft.com/office/officeart/2005/8/layout/cycle5"/>
    <dgm:cxn modelId="{2B44E3C5-637E-40B0-A472-CE0920D1B763}" type="presOf" srcId="{82A4E6E3-33D5-4D46-9416-4BCF463CFA2C}" destId="{D080C557-B860-40F1-A5B9-AC5846EA0BDF}" srcOrd="0" destOrd="0" presId="urn:microsoft.com/office/officeart/2005/8/layout/cycle5"/>
    <dgm:cxn modelId="{5F5A87CA-6ED3-4F4C-9AC3-CF136787F727}" type="presOf" srcId="{DD542E5C-B6AA-471D-BEA0-9B5387D6EE1B}" destId="{4AC1966B-16DF-4AD9-AB0B-7253BB30E14B}" srcOrd="0" destOrd="0" presId="urn:microsoft.com/office/officeart/2005/8/layout/cycle5"/>
    <dgm:cxn modelId="{B466DBDB-06E0-4A7A-9A8C-2B39F2BCD38E}" type="presOf" srcId="{B8AD1513-8169-4773-B0B3-0B2C6334FB66}" destId="{D0A7F99E-07E2-4D70-AD4D-7597E48A3042}" srcOrd="0" destOrd="0" presId="urn:microsoft.com/office/officeart/2005/8/layout/cycle5"/>
    <dgm:cxn modelId="{38C4B1FB-EDCA-40C9-92E9-F5D4A7F0AE9D}" type="presParOf" srcId="{179A0E4D-85BB-4E6F-859C-3AD8F88C0542}" destId="{D080C557-B860-40F1-A5B9-AC5846EA0BDF}" srcOrd="0" destOrd="0" presId="urn:microsoft.com/office/officeart/2005/8/layout/cycle5"/>
    <dgm:cxn modelId="{06E0F52B-C8D5-40A6-8070-1B7EC988B283}" type="presParOf" srcId="{179A0E4D-85BB-4E6F-859C-3AD8F88C0542}" destId="{FE20D13A-9A81-4CED-9617-14E7AACEE630}" srcOrd="1" destOrd="0" presId="urn:microsoft.com/office/officeart/2005/8/layout/cycle5"/>
    <dgm:cxn modelId="{51875CBB-AD5B-43EA-B1FE-74C004E0384F}" type="presParOf" srcId="{179A0E4D-85BB-4E6F-859C-3AD8F88C0542}" destId="{A2EF1865-3E84-42D2-833F-E367EB0B7EE7}" srcOrd="2" destOrd="0" presId="urn:microsoft.com/office/officeart/2005/8/layout/cycle5"/>
    <dgm:cxn modelId="{63F240F0-FB3F-486C-BAA3-A86D577D2410}" type="presParOf" srcId="{179A0E4D-85BB-4E6F-859C-3AD8F88C0542}" destId="{D0A7F99E-07E2-4D70-AD4D-7597E48A3042}" srcOrd="3" destOrd="0" presId="urn:microsoft.com/office/officeart/2005/8/layout/cycle5"/>
    <dgm:cxn modelId="{A6148AC7-111E-4E2A-AA19-E9F50F0955CE}" type="presParOf" srcId="{179A0E4D-85BB-4E6F-859C-3AD8F88C0542}" destId="{1F0E3814-446D-4D60-878D-7524A6EA3A0E}" srcOrd="4" destOrd="0" presId="urn:microsoft.com/office/officeart/2005/8/layout/cycle5"/>
    <dgm:cxn modelId="{A289B050-24EA-4E04-B603-931EB0ECC88F}" type="presParOf" srcId="{179A0E4D-85BB-4E6F-859C-3AD8F88C0542}" destId="{4AC1966B-16DF-4AD9-AB0B-7253BB30E14B}" srcOrd="5" destOrd="0" presId="urn:microsoft.com/office/officeart/2005/8/layout/cycle5"/>
    <dgm:cxn modelId="{2714752A-2EE0-4FB6-BBBF-EFB87A165B4E}" type="presParOf" srcId="{179A0E4D-85BB-4E6F-859C-3AD8F88C0542}" destId="{A6E55566-DC5D-4140-A1A5-0D4452962DB9}" srcOrd="6" destOrd="0" presId="urn:microsoft.com/office/officeart/2005/8/layout/cycle5"/>
    <dgm:cxn modelId="{E15DEA3B-3961-49D5-8F32-303E2E3ED489}" type="presParOf" srcId="{179A0E4D-85BB-4E6F-859C-3AD8F88C0542}" destId="{9EA7017A-6798-4710-AC9B-446FBA12A972}" srcOrd="7" destOrd="0" presId="urn:microsoft.com/office/officeart/2005/8/layout/cycle5"/>
    <dgm:cxn modelId="{99701E89-97DE-4DD9-9D46-9AEC12E802E9}" type="presParOf" srcId="{179A0E4D-85BB-4E6F-859C-3AD8F88C0542}" destId="{0A77D656-CF61-47B9-A7F6-BA48A0F23B45}" srcOrd="8" destOrd="0" presId="urn:microsoft.com/office/officeart/2005/8/layout/cycle5"/>
    <dgm:cxn modelId="{0CE6E96F-37BE-4F1B-906E-3B45C99386EB}" type="presParOf" srcId="{179A0E4D-85BB-4E6F-859C-3AD8F88C0542}" destId="{3E1FE13A-8F73-4A53-BEF5-0BCEB7767310}" srcOrd="9" destOrd="0" presId="urn:microsoft.com/office/officeart/2005/8/layout/cycle5"/>
    <dgm:cxn modelId="{2B8FB36D-9400-4069-8DC8-69A677FEC153}" type="presParOf" srcId="{179A0E4D-85BB-4E6F-859C-3AD8F88C0542}" destId="{D5CC58FD-C0FC-48A2-87CA-2811CA814149}" srcOrd="10" destOrd="0" presId="urn:microsoft.com/office/officeart/2005/8/layout/cycle5"/>
    <dgm:cxn modelId="{7E7AE21C-DB87-460C-8672-581D4EC532B6}" type="presParOf" srcId="{179A0E4D-85BB-4E6F-859C-3AD8F88C0542}" destId="{4695022B-61BA-44A6-BD76-B87E851A56E1}" srcOrd="11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1633B7-FB01-4272-914D-B3CCA281A59C}">
      <dsp:nvSpPr>
        <dsp:cNvPr id="0" name=""/>
        <dsp:cNvSpPr/>
      </dsp:nvSpPr>
      <dsp:spPr>
        <a:xfrm rot="16200000">
          <a:off x="818177" y="-818177"/>
          <a:ext cx="2554022" cy="4190377"/>
        </a:xfrm>
        <a:prstGeom prst="round1Rect">
          <a:avLst/>
        </a:prstGeom>
        <a:solidFill>
          <a:srgbClr val="FFCC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8920" tIns="248920" rIns="248920" bIns="24892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500" b="1" kern="1200" dirty="0">
              <a:solidFill>
                <a:srgbClr val="7030A0"/>
              </a:solidFill>
              <a:latin typeface="Bookman Old Style" panose="02050604050505020204" pitchFamily="18" charset="0"/>
            </a:rPr>
            <a:t>Повышение самооценки </a:t>
          </a:r>
        </a:p>
      </dsp:txBody>
      <dsp:txXfrm rot="5400000">
        <a:off x="0" y="0"/>
        <a:ext cx="4190377" cy="1915516"/>
      </dsp:txXfrm>
    </dsp:sp>
    <dsp:sp modelId="{6F94309D-4B56-4D4F-8A0F-5CACF1070646}">
      <dsp:nvSpPr>
        <dsp:cNvPr id="0" name=""/>
        <dsp:cNvSpPr/>
      </dsp:nvSpPr>
      <dsp:spPr>
        <a:xfrm>
          <a:off x="4190377" y="0"/>
          <a:ext cx="4190377" cy="2554022"/>
        </a:xfrm>
        <a:prstGeom prst="round1Rect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8920" tIns="248920" rIns="248920" bIns="248920" numCol="1" spcCol="1270" anchor="ctr" anchorCtr="0">
          <a:noAutofit/>
        </a:bodyPr>
        <a:lstStyle/>
        <a:p>
          <a:pPr marL="0" lvl="0" indent="0" algn="ctr" defTabSz="1555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500" b="1" kern="1200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rPr>
            <a:t>Проявление</a:t>
          </a:r>
        </a:p>
        <a:p>
          <a:pPr marL="0" lvl="0" indent="0" algn="ctr" defTabSz="1555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500" b="1" kern="1200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rPr>
            <a:t>инициативы</a:t>
          </a:r>
        </a:p>
      </dsp:txBody>
      <dsp:txXfrm>
        <a:off x="4190377" y="0"/>
        <a:ext cx="4190377" cy="1915516"/>
      </dsp:txXfrm>
    </dsp:sp>
    <dsp:sp modelId="{E42DCE92-B64F-4DF1-8A26-D88A532DE9C9}">
      <dsp:nvSpPr>
        <dsp:cNvPr id="0" name=""/>
        <dsp:cNvSpPr/>
      </dsp:nvSpPr>
      <dsp:spPr>
        <a:xfrm rot="10800000">
          <a:off x="0" y="2554022"/>
          <a:ext cx="4190377" cy="2554022"/>
        </a:xfrm>
        <a:prstGeom prst="round1Rect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8920" tIns="248920" rIns="248920" bIns="24892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500" b="1" kern="1200" dirty="0">
              <a:solidFill>
                <a:srgbClr val="002060"/>
              </a:solidFill>
              <a:latin typeface="Bookman Old Style" panose="02050604050505020204" pitchFamily="18" charset="0"/>
            </a:rPr>
            <a:t>Опыт публичных выступлений </a:t>
          </a:r>
        </a:p>
      </dsp:txBody>
      <dsp:txXfrm rot="10800000">
        <a:off x="0" y="3192528"/>
        <a:ext cx="4190377" cy="1915516"/>
      </dsp:txXfrm>
    </dsp:sp>
    <dsp:sp modelId="{239CDAB3-0E52-4DCB-A815-EE81B1144F20}">
      <dsp:nvSpPr>
        <dsp:cNvPr id="0" name=""/>
        <dsp:cNvSpPr/>
      </dsp:nvSpPr>
      <dsp:spPr>
        <a:xfrm rot="5400000">
          <a:off x="5008555" y="1735844"/>
          <a:ext cx="2554022" cy="4190377"/>
        </a:xfrm>
        <a:prstGeom prst="round1Rect">
          <a:avLst/>
        </a:prstGeom>
        <a:solidFill>
          <a:schemeClr val="accent4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8920" tIns="248920" rIns="248920" bIns="24892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500" b="1" kern="1200" dirty="0">
              <a:solidFill>
                <a:schemeClr val="accent2">
                  <a:lumMod val="50000"/>
                </a:schemeClr>
              </a:solidFill>
              <a:latin typeface="Bookman Old Style" panose="02050604050505020204" pitchFamily="18" charset="0"/>
            </a:rPr>
            <a:t>Принятие  собственных решений </a:t>
          </a:r>
        </a:p>
      </dsp:txBody>
      <dsp:txXfrm rot="-5400000">
        <a:off x="4190377" y="3192527"/>
        <a:ext cx="4190377" cy="1915516"/>
      </dsp:txXfrm>
    </dsp:sp>
    <dsp:sp modelId="{60C01C25-023A-4F9A-B7CF-E0B25D21EC9B}">
      <dsp:nvSpPr>
        <dsp:cNvPr id="0" name=""/>
        <dsp:cNvSpPr/>
      </dsp:nvSpPr>
      <dsp:spPr>
        <a:xfrm>
          <a:off x="526797" y="1714617"/>
          <a:ext cx="7327160" cy="1678810"/>
        </a:xfrm>
        <a:prstGeom prst="round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500" b="1" kern="1200" dirty="0">
              <a:solidFill>
                <a:schemeClr val="accent1">
                  <a:lumMod val="75000"/>
                </a:schemeClr>
              </a:solidFill>
              <a:latin typeface="Bookman Old Style" panose="02050604050505020204" pitchFamily="18" charset="0"/>
            </a:rPr>
            <a:t> </a:t>
          </a:r>
        </a:p>
      </dsp:txBody>
      <dsp:txXfrm>
        <a:off x="608750" y="1796570"/>
        <a:ext cx="7163254" cy="151490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80C557-B860-40F1-A5B9-AC5846EA0BDF}">
      <dsp:nvSpPr>
        <dsp:cNvPr id="0" name=""/>
        <dsp:cNvSpPr/>
      </dsp:nvSpPr>
      <dsp:spPr>
        <a:xfrm>
          <a:off x="1134324" y="34023"/>
          <a:ext cx="3571806" cy="1086066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ru-RU" sz="2400" b="1" kern="1200" dirty="0">
              <a:latin typeface="Bookman Old Style" panose="02050604050505020204" pitchFamily="18" charset="0"/>
            </a:rPr>
            <a:t>Возможные сектора локаций </a:t>
          </a:r>
        </a:p>
      </dsp:txBody>
      <dsp:txXfrm>
        <a:off x="1187341" y="87040"/>
        <a:ext cx="3465772" cy="980032"/>
      </dsp:txXfrm>
    </dsp:sp>
    <dsp:sp modelId="{A2EF1865-3E84-42D2-833F-E367EB0B7EE7}">
      <dsp:nvSpPr>
        <dsp:cNvPr id="0" name=""/>
        <dsp:cNvSpPr/>
      </dsp:nvSpPr>
      <dsp:spPr>
        <a:xfrm>
          <a:off x="14371" y="696533"/>
          <a:ext cx="4341408" cy="4341408"/>
        </a:xfrm>
        <a:custGeom>
          <a:avLst/>
          <a:gdLst/>
          <a:ahLst/>
          <a:cxnLst/>
          <a:rect l="0" t="0" r="0" b="0"/>
          <a:pathLst>
            <a:path>
              <a:moveTo>
                <a:pt x="3554981" y="498659"/>
              </a:moveTo>
              <a:arcTo wR="2170704" hR="2170704" stAng="18577272" swAng="582706"/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A7F99E-07E2-4D70-AD4D-7597E48A3042}">
      <dsp:nvSpPr>
        <dsp:cNvPr id="0" name=""/>
        <dsp:cNvSpPr/>
      </dsp:nvSpPr>
      <dsp:spPr>
        <a:xfrm>
          <a:off x="3160164" y="1547373"/>
          <a:ext cx="2602583" cy="1086066"/>
        </a:xfrm>
        <a:prstGeom prst="roundRect">
          <a:avLst/>
        </a:prstGeom>
        <a:solidFill>
          <a:schemeClr val="accent4">
            <a:hueOff val="2598923"/>
            <a:satOff val="-11992"/>
            <a:lumOff val="441"/>
            <a:alphaOff val="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latin typeface="Bookman Old Style" panose="02050604050505020204" pitchFamily="18" charset="0"/>
            </a:rPr>
            <a:t>Зарисовка правил поведения</a:t>
          </a:r>
        </a:p>
      </dsp:txBody>
      <dsp:txXfrm>
        <a:off x="3213181" y="1600390"/>
        <a:ext cx="2496549" cy="980032"/>
      </dsp:txXfrm>
    </dsp:sp>
    <dsp:sp modelId="{4AC1966B-16DF-4AD9-AB0B-7253BB30E14B}">
      <dsp:nvSpPr>
        <dsp:cNvPr id="0" name=""/>
        <dsp:cNvSpPr/>
      </dsp:nvSpPr>
      <dsp:spPr>
        <a:xfrm>
          <a:off x="410645" y="1284816"/>
          <a:ext cx="4341408" cy="4341408"/>
        </a:xfrm>
        <a:custGeom>
          <a:avLst/>
          <a:gdLst/>
          <a:ahLst/>
          <a:cxnLst/>
          <a:rect l="0" t="0" r="0" b="0"/>
          <a:pathLst>
            <a:path>
              <a:moveTo>
                <a:pt x="4265317" y="1601009"/>
              </a:moveTo>
              <a:arcTo wR="2170704" hR="2170704" stAng="20687082" swAng="1301687"/>
            </a:path>
          </a:pathLst>
        </a:custGeom>
        <a:noFill/>
        <a:ln w="6350" cap="flat" cmpd="sng" algn="ctr">
          <a:solidFill>
            <a:schemeClr val="accent4">
              <a:hueOff val="2598923"/>
              <a:satOff val="-11992"/>
              <a:lumOff val="441"/>
              <a:alphaOff val="0"/>
            </a:schemeClr>
          </a:solidFill>
          <a:prstDash val="solid"/>
          <a:miter lim="800000"/>
          <a:tailEnd type="arrow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ABDCEB-49D1-42B3-B674-52AD4E279267}">
      <dsp:nvSpPr>
        <dsp:cNvPr id="0" name=""/>
        <dsp:cNvSpPr/>
      </dsp:nvSpPr>
      <dsp:spPr>
        <a:xfrm>
          <a:off x="2987041" y="3962936"/>
          <a:ext cx="2361376" cy="1086066"/>
        </a:xfrm>
        <a:prstGeom prst="roundRect">
          <a:avLst/>
        </a:prstGeom>
        <a:solidFill>
          <a:schemeClr val="accent6">
            <a:lumMod val="7500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latin typeface="Bookman Old Style" panose="02050604050505020204" pitchFamily="18" charset="0"/>
            </a:rPr>
            <a:t>Пробные совместные игры </a:t>
          </a:r>
        </a:p>
      </dsp:txBody>
      <dsp:txXfrm>
        <a:off x="3040058" y="4015953"/>
        <a:ext cx="2255342" cy="980032"/>
      </dsp:txXfrm>
    </dsp:sp>
    <dsp:sp modelId="{9F3C0E3D-2903-43F3-9BF8-DE15A62AB8CD}">
      <dsp:nvSpPr>
        <dsp:cNvPr id="0" name=""/>
        <dsp:cNvSpPr/>
      </dsp:nvSpPr>
      <dsp:spPr>
        <a:xfrm>
          <a:off x="721117" y="579129"/>
          <a:ext cx="4341408" cy="4341408"/>
        </a:xfrm>
        <a:custGeom>
          <a:avLst/>
          <a:gdLst/>
          <a:ahLst/>
          <a:cxnLst/>
          <a:rect l="0" t="0" r="0" b="0"/>
          <a:pathLst>
            <a:path>
              <a:moveTo>
                <a:pt x="2215070" y="4340954"/>
              </a:moveTo>
              <a:arcTo wR="2170704" hR="2170704" stAng="5329732" swAng="241970"/>
            </a:path>
          </a:pathLst>
        </a:custGeom>
        <a:noFill/>
        <a:ln w="6350" cap="flat" cmpd="sng" algn="ctr">
          <a:solidFill>
            <a:schemeClr val="accent4">
              <a:hueOff val="5197846"/>
              <a:satOff val="-23984"/>
              <a:lumOff val="883"/>
              <a:alphaOff val="0"/>
            </a:schemeClr>
          </a:solidFill>
          <a:prstDash val="solid"/>
          <a:miter lim="800000"/>
          <a:tailEnd type="arrow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E55566-DC5D-4140-A1A5-0D4452962DB9}">
      <dsp:nvSpPr>
        <dsp:cNvPr id="0" name=""/>
        <dsp:cNvSpPr/>
      </dsp:nvSpPr>
      <dsp:spPr>
        <a:xfrm>
          <a:off x="499161" y="3962936"/>
          <a:ext cx="2233505" cy="1086066"/>
        </a:xfrm>
        <a:prstGeom prst="roundRect">
          <a:avLst/>
        </a:prstGeom>
        <a:solidFill>
          <a:schemeClr val="accent4">
            <a:hueOff val="7796769"/>
            <a:satOff val="-35976"/>
            <a:lumOff val="1324"/>
            <a:alphaOff val="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latin typeface="Bookman Old Style" panose="02050604050505020204" pitchFamily="18" charset="0"/>
            </a:rPr>
            <a:t>Создание карточек -схем</a:t>
          </a:r>
        </a:p>
      </dsp:txBody>
      <dsp:txXfrm>
        <a:off x="552178" y="4015953"/>
        <a:ext cx="2127471" cy="980032"/>
      </dsp:txXfrm>
    </dsp:sp>
    <dsp:sp modelId="{0A77D656-CF61-47B9-A7F6-BA48A0F23B45}">
      <dsp:nvSpPr>
        <dsp:cNvPr id="0" name=""/>
        <dsp:cNvSpPr/>
      </dsp:nvSpPr>
      <dsp:spPr>
        <a:xfrm>
          <a:off x="721117" y="579129"/>
          <a:ext cx="4341408" cy="4341408"/>
        </a:xfrm>
        <a:custGeom>
          <a:avLst/>
          <a:gdLst/>
          <a:ahLst/>
          <a:cxnLst/>
          <a:rect l="0" t="0" r="0" b="0"/>
          <a:pathLst>
            <a:path>
              <a:moveTo>
                <a:pt x="230404" y="3143942"/>
              </a:moveTo>
              <a:arcTo wR="2170704" hR="2170704" stAng="9201723" swAng="1360403"/>
            </a:path>
          </a:pathLst>
        </a:custGeom>
        <a:noFill/>
        <a:ln w="6350" cap="flat" cmpd="sng" algn="ctr">
          <a:solidFill>
            <a:schemeClr val="accent4">
              <a:hueOff val="7796769"/>
              <a:satOff val="-35976"/>
              <a:lumOff val="1324"/>
              <a:alphaOff val="0"/>
            </a:schemeClr>
          </a:solidFill>
          <a:prstDash val="solid"/>
          <a:miter lim="800000"/>
          <a:tailEnd type="arrow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1FE13A-8F73-4A53-BEF5-0BCEB7767310}">
      <dsp:nvSpPr>
        <dsp:cNvPr id="0" name=""/>
        <dsp:cNvSpPr/>
      </dsp:nvSpPr>
      <dsp:spPr>
        <a:xfrm>
          <a:off x="-457666" y="1536015"/>
          <a:ext cx="2570052" cy="1086066"/>
        </a:xfrm>
        <a:prstGeom prst="roundRect">
          <a:avLst/>
        </a:prstGeom>
        <a:solidFill>
          <a:schemeClr val="accent4">
            <a:hueOff val="10395692"/>
            <a:satOff val="-47968"/>
            <a:lumOff val="1765"/>
            <a:alphaOff val="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latin typeface="Bookman Old Style" panose="02050604050505020204" pitchFamily="18" charset="0"/>
            </a:rPr>
            <a:t>Примерный перечень оборудования </a:t>
          </a:r>
        </a:p>
      </dsp:txBody>
      <dsp:txXfrm>
        <a:off x="-404649" y="1589032"/>
        <a:ext cx="2464018" cy="980032"/>
      </dsp:txXfrm>
    </dsp:sp>
    <dsp:sp modelId="{4695022B-61BA-44A6-BD76-B87E851A56E1}">
      <dsp:nvSpPr>
        <dsp:cNvPr id="0" name=""/>
        <dsp:cNvSpPr/>
      </dsp:nvSpPr>
      <dsp:spPr>
        <a:xfrm>
          <a:off x="951533" y="896925"/>
          <a:ext cx="4341408" cy="4341408"/>
        </a:xfrm>
        <a:custGeom>
          <a:avLst/>
          <a:gdLst/>
          <a:ahLst/>
          <a:cxnLst/>
          <a:rect l="0" t="0" r="0" b="0"/>
          <a:pathLst>
            <a:path>
              <a:moveTo>
                <a:pt x="736400" y="541369"/>
              </a:moveTo>
              <a:arcTo wR="2170704" hR="2170704" stAng="13718552" swAng="682987"/>
            </a:path>
          </a:pathLst>
        </a:custGeom>
        <a:noFill/>
        <a:ln w="6350" cap="flat" cmpd="sng" algn="ctr">
          <a:solidFill>
            <a:schemeClr val="accent4">
              <a:hueOff val="10395692"/>
              <a:satOff val="-47968"/>
              <a:lumOff val="1765"/>
              <a:alphaOff val="0"/>
            </a:schemeClr>
          </a:solidFill>
          <a:prstDash val="solid"/>
          <a:miter lim="800000"/>
          <a:tailEnd type="arrow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80C557-B860-40F1-A5B9-AC5846EA0BDF}">
      <dsp:nvSpPr>
        <dsp:cNvPr id="0" name=""/>
        <dsp:cNvSpPr/>
      </dsp:nvSpPr>
      <dsp:spPr>
        <a:xfrm>
          <a:off x="2141205" y="0"/>
          <a:ext cx="4373686" cy="1329891"/>
        </a:xfrm>
        <a:prstGeom prst="roundRect">
          <a:avLst/>
        </a:prstGeom>
        <a:solidFill>
          <a:srgbClr val="FFCCFF"/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ru-RU" sz="2400" b="1" kern="1200" dirty="0">
              <a:solidFill>
                <a:srgbClr val="002060"/>
              </a:solidFill>
              <a:latin typeface="Bookman Old Style" panose="02050604050505020204" pitchFamily="18" charset="0"/>
            </a:rPr>
            <a:t>Выбор ведущих </a:t>
          </a:r>
        </a:p>
      </dsp:txBody>
      <dsp:txXfrm>
        <a:off x="2206125" y="64920"/>
        <a:ext cx="4243846" cy="1200051"/>
      </dsp:txXfrm>
    </dsp:sp>
    <dsp:sp modelId="{A2EF1865-3E84-42D2-833F-E367EB0B7EE7}">
      <dsp:nvSpPr>
        <dsp:cNvPr id="0" name=""/>
        <dsp:cNvSpPr/>
      </dsp:nvSpPr>
      <dsp:spPr>
        <a:xfrm>
          <a:off x="1313114" y="852170"/>
          <a:ext cx="4398275" cy="4398275"/>
        </a:xfrm>
        <a:custGeom>
          <a:avLst/>
          <a:gdLst/>
          <a:ahLst/>
          <a:cxnLst/>
          <a:rect l="0" t="0" r="0" b="0"/>
          <a:pathLst>
            <a:path>
              <a:moveTo>
                <a:pt x="3703533" y="595079"/>
              </a:moveTo>
              <a:arcTo wR="2199137" hR="2199137" stAng="18789817" swAng="852051"/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A7F99E-07E2-4D70-AD4D-7597E48A3042}">
      <dsp:nvSpPr>
        <dsp:cNvPr id="0" name=""/>
        <dsp:cNvSpPr/>
      </dsp:nvSpPr>
      <dsp:spPr>
        <a:xfrm>
          <a:off x="4414066" y="2020329"/>
          <a:ext cx="3186870" cy="1329891"/>
        </a:xfrm>
        <a:prstGeom prst="roundRect">
          <a:avLst/>
        </a:prstGeom>
        <a:solidFill>
          <a:schemeClr val="accent6">
            <a:lumMod val="40000"/>
            <a:lumOff val="6000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rgbClr val="002060"/>
              </a:solidFill>
              <a:latin typeface="Bookman Old Style" panose="02050604050505020204" pitchFamily="18" charset="0"/>
            </a:rPr>
            <a:t>Подготовка оборудования </a:t>
          </a:r>
        </a:p>
      </dsp:txBody>
      <dsp:txXfrm>
        <a:off x="4478986" y="2085249"/>
        <a:ext cx="3057030" cy="1200051"/>
      </dsp:txXfrm>
    </dsp:sp>
    <dsp:sp modelId="{4AC1966B-16DF-4AD9-AB0B-7253BB30E14B}">
      <dsp:nvSpPr>
        <dsp:cNvPr id="0" name=""/>
        <dsp:cNvSpPr/>
      </dsp:nvSpPr>
      <dsp:spPr>
        <a:xfrm>
          <a:off x="1553572" y="1292723"/>
          <a:ext cx="4398275" cy="4398275"/>
        </a:xfrm>
        <a:custGeom>
          <a:avLst/>
          <a:gdLst/>
          <a:ahLst/>
          <a:cxnLst/>
          <a:rect l="0" t="0" r="0" b="0"/>
          <a:pathLst>
            <a:path>
              <a:moveTo>
                <a:pt x="4395409" y="2311389"/>
              </a:moveTo>
              <a:arcTo wR="2199137" hR="2199137" stAng="21775551" swAng="1220054"/>
            </a:path>
          </a:pathLst>
        </a:custGeom>
        <a:noFill/>
        <a:ln w="6350" cap="flat" cmpd="sng" algn="ctr">
          <a:solidFill>
            <a:schemeClr val="accent4">
              <a:hueOff val="3465231"/>
              <a:satOff val="-15989"/>
              <a:lumOff val="588"/>
              <a:alphaOff val="0"/>
            </a:schemeClr>
          </a:solidFill>
          <a:prstDash val="solid"/>
          <a:miter lim="800000"/>
          <a:tailEnd type="arrow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E55566-DC5D-4140-A1A5-0D4452962DB9}">
      <dsp:nvSpPr>
        <dsp:cNvPr id="0" name=""/>
        <dsp:cNvSpPr/>
      </dsp:nvSpPr>
      <dsp:spPr>
        <a:xfrm>
          <a:off x="2924609" y="4399311"/>
          <a:ext cx="2734932" cy="1329891"/>
        </a:xfrm>
        <a:prstGeom prst="roundRect">
          <a:avLst/>
        </a:prstGeom>
        <a:solidFill>
          <a:schemeClr val="accent4">
            <a:lumMod val="20000"/>
            <a:lumOff val="8000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rgbClr val="002060"/>
              </a:solidFill>
              <a:latin typeface="Bookman Old Style" panose="02050604050505020204" pitchFamily="18" charset="0"/>
            </a:rPr>
            <a:t>Изготовление атрибутов </a:t>
          </a:r>
        </a:p>
      </dsp:txBody>
      <dsp:txXfrm>
        <a:off x="2989529" y="4464231"/>
        <a:ext cx="2605092" cy="1200051"/>
      </dsp:txXfrm>
    </dsp:sp>
    <dsp:sp modelId="{0A77D656-CF61-47B9-A7F6-BA48A0F23B45}">
      <dsp:nvSpPr>
        <dsp:cNvPr id="0" name=""/>
        <dsp:cNvSpPr/>
      </dsp:nvSpPr>
      <dsp:spPr>
        <a:xfrm>
          <a:off x="2092937" y="665981"/>
          <a:ext cx="4398275" cy="4398275"/>
        </a:xfrm>
        <a:custGeom>
          <a:avLst/>
          <a:gdLst/>
          <a:ahLst/>
          <a:cxnLst/>
          <a:rect l="0" t="0" r="0" b="0"/>
          <a:pathLst>
            <a:path>
              <a:moveTo>
                <a:pt x="640306" y="3750347"/>
              </a:moveTo>
              <a:arcTo wR="2199137" hR="2199137" stAng="8108425" swAng="1234108"/>
            </a:path>
          </a:pathLst>
        </a:custGeom>
        <a:noFill/>
        <a:ln w="6350" cap="flat" cmpd="sng" algn="ctr">
          <a:solidFill>
            <a:schemeClr val="accent4">
              <a:hueOff val="6930461"/>
              <a:satOff val="-31979"/>
              <a:lumOff val="1177"/>
              <a:alphaOff val="0"/>
            </a:schemeClr>
          </a:solidFill>
          <a:prstDash val="solid"/>
          <a:miter lim="800000"/>
          <a:tailEnd type="arrow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1FE13A-8F73-4A53-BEF5-0BCEB7767310}">
      <dsp:nvSpPr>
        <dsp:cNvPr id="0" name=""/>
        <dsp:cNvSpPr/>
      </dsp:nvSpPr>
      <dsp:spPr>
        <a:xfrm>
          <a:off x="519420" y="2200173"/>
          <a:ext cx="3147035" cy="1329891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b="1" kern="1200" dirty="0">
              <a:solidFill>
                <a:srgbClr val="002060"/>
              </a:solidFill>
              <a:latin typeface="Bookman Old Style" panose="02050604050505020204" pitchFamily="18" charset="0"/>
            </a:rPr>
            <a:t>Составление схемы участка </a:t>
          </a:r>
        </a:p>
      </dsp:txBody>
      <dsp:txXfrm>
        <a:off x="584340" y="2265093"/>
        <a:ext cx="3017195" cy="1200051"/>
      </dsp:txXfrm>
    </dsp:sp>
    <dsp:sp modelId="{4695022B-61BA-44A6-BD76-B87E851A56E1}">
      <dsp:nvSpPr>
        <dsp:cNvPr id="0" name=""/>
        <dsp:cNvSpPr/>
      </dsp:nvSpPr>
      <dsp:spPr>
        <a:xfrm>
          <a:off x="2491444" y="1069486"/>
          <a:ext cx="4398275" cy="4398275"/>
        </a:xfrm>
        <a:custGeom>
          <a:avLst/>
          <a:gdLst/>
          <a:ahLst/>
          <a:cxnLst/>
          <a:rect l="0" t="0" r="0" b="0"/>
          <a:pathLst>
            <a:path>
              <a:moveTo>
                <a:pt x="409510" y="921077"/>
              </a:moveTo>
              <a:arcTo wR="2199137" hR="2199137" stAng="12931949" swAng="1190260"/>
            </a:path>
          </a:pathLst>
        </a:custGeom>
        <a:noFill/>
        <a:ln w="6350" cap="flat" cmpd="sng" algn="ctr">
          <a:solidFill>
            <a:schemeClr val="accent4">
              <a:hueOff val="10395692"/>
              <a:satOff val="-47968"/>
              <a:lumOff val="1765"/>
              <a:alphaOff val="0"/>
            </a:schemeClr>
          </a:solidFill>
          <a:prstDash val="solid"/>
          <a:miter lim="800000"/>
          <a:tailEnd type="arrow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9/2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9/2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C657D-DFF9-482C-8196-83BFE807CB5D}" type="datetimeFigureOut">
              <a:rPr lang="ru-RU" smtClean="0"/>
              <a:t>01.12.2023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A0357-B6A6-4395-9312-85FBDD3760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2943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C657D-DFF9-482C-8196-83BFE807CB5D}" type="datetimeFigureOut">
              <a:rPr lang="ru-RU" smtClean="0"/>
              <a:t>01.12.2023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A0357-B6A6-4395-9312-85FBDD3760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2033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C657D-DFF9-482C-8196-83BFE807CB5D}" type="datetimeFigureOut">
              <a:rPr lang="ru-RU" smtClean="0"/>
              <a:t>01.12.2023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A0357-B6A6-4395-9312-85FBDD3760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549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C657D-DFF9-482C-8196-83BFE807CB5D}" type="datetimeFigureOut">
              <a:rPr lang="ru-RU" smtClean="0"/>
              <a:t>01.12.2023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A0357-B6A6-4395-9312-85FBDD3760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515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C657D-DFF9-482C-8196-83BFE807CB5D}" type="datetimeFigureOut">
              <a:rPr lang="ru-RU" smtClean="0"/>
              <a:t>01.12.2023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A0357-B6A6-4395-9312-85FBDD3760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8267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C657D-DFF9-482C-8196-83BFE807CB5D}" type="datetimeFigureOut">
              <a:rPr lang="ru-RU" smtClean="0"/>
              <a:t>01.12.2023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A0357-B6A6-4395-9312-85FBDD3760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4978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C657D-DFF9-482C-8196-83BFE807CB5D}" type="datetimeFigureOut">
              <a:rPr lang="ru-RU" smtClean="0"/>
              <a:t>01.12.2023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A0357-B6A6-4395-9312-85FBDD3760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97517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C657D-DFF9-482C-8196-83BFE807CB5D}" type="datetimeFigureOut">
              <a:rPr lang="ru-RU" smtClean="0"/>
              <a:t>01.12.2023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A0357-B6A6-4395-9312-85FBDD3760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7857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C657D-DFF9-482C-8196-83BFE807CB5D}" type="datetimeFigureOut">
              <a:rPr lang="ru-RU" smtClean="0"/>
              <a:t>01.12.2023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A0357-B6A6-4395-9312-85FBDD3760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1434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C657D-DFF9-482C-8196-83BFE807CB5D}" type="datetimeFigureOut">
              <a:rPr lang="ru-RU" smtClean="0"/>
              <a:t>01.12.2023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A0357-B6A6-4395-9312-85FBDD3760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5877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C657D-DFF9-482C-8196-83BFE807CB5D}" type="datetimeFigureOut">
              <a:rPr lang="ru-RU" smtClean="0"/>
              <a:t>01.12.2023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A0357-B6A6-4395-9312-85FBDD3760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6463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8C657D-DFF9-482C-8196-83BFE807CB5D}" type="datetimeFigureOut">
              <a:rPr lang="ru-RU" smtClean="0"/>
              <a:t>01.12.2023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7A0357-B6A6-4395-9312-85FBDD3760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1626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1524000" y="505097"/>
            <a:ext cx="9849394" cy="653143"/>
          </a:xfrm>
        </p:spPr>
        <p:txBody>
          <a:bodyPr>
            <a:normAutofit/>
          </a:bodyPr>
          <a:lstStyle/>
          <a:p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Муниципальное автономное дошкольное образовательное учреждение «Детский сад № 23 г. Челябинска»</a:t>
            </a: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1763486" y="1663337"/>
            <a:ext cx="4332514" cy="3972354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70000"/>
              </a:lnSpc>
            </a:pPr>
            <a:r>
              <a:rPr lang="ru-RU" sz="9800" b="1" dirty="0">
                <a:solidFill>
                  <a:srgbClr val="CC0099"/>
                </a:solidFill>
                <a:latin typeface="Bookman Old Style" panose="02050604050505020204" pitchFamily="18" charset="0"/>
              </a:rPr>
              <a:t> ПЯТНИЦА </a:t>
            </a:r>
          </a:p>
          <a:p>
            <a:pPr>
              <a:lnSpc>
                <a:spcPct val="170000"/>
              </a:lnSpc>
            </a:pPr>
            <a:r>
              <a:rPr lang="ru-RU" sz="9800" b="1" dirty="0">
                <a:solidFill>
                  <a:srgbClr val="CC0099"/>
                </a:solidFill>
                <a:latin typeface="Bookman Old Style" panose="02050604050505020204" pitchFamily="18" charset="0"/>
              </a:rPr>
              <a:t>ДЕТСКИХ ИНИЦИАТИВ </a:t>
            </a:r>
          </a:p>
          <a:p>
            <a:pPr>
              <a:lnSpc>
                <a:spcPct val="170000"/>
              </a:lnSpc>
            </a:pPr>
            <a:r>
              <a:rPr lang="ru-RU" sz="9800" b="1" dirty="0">
                <a:solidFill>
                  <a:srgbClr val="CC0099"/>
                </a:solidFill>
                <a:latin typeface="Bookman Old Style" panose="02050604050505020204" pitchFamily="18" charset="0"/>
              </a:rPr>
              <a:t>НА ПРОГУЛОЧНОМ УЧАСТКЕ ДЕТСКОГО САДА </a:t>
            </a:r>
          </a:p>
          <a:p>
            <a:endParaRPr lang="ru-RU" sz="1600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endParaRPr lang="ru-RU" sz="1600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endParaRPr lang="ru-RU" sz="1600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endParaRPr lang="ru-RU" sz="1600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endParaRPr lang="ru-RU" sz="1600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endParaRPr lang="ru-RU" sz="1600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endParaRPr lang="ru-RU" sz="1600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endParaRPr lang="ru-RU" sz="1600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r>
              <a:rPr lang="ru-RU" sz="80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                            2023г</a:t>
            </a:r>
            <a:endParaRPr lang="ru-RU" sz="8000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881A508-9FE9-4E7B-B405-68B9F5051B8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6" r="508"/>
          <a:stretch/>
        </p:blipFill>
        <p:spPr>
          <a:xfrm>
            <a:off x="6096000" y="1939523"/>
            <a:ext cx="5594915" cy="3972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8222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849433994"/>
              </p:ext>
            </p:extLst>
          </p:nvPr>
        </p:nvGraphicFramePr>
        <p:xfrm>
          <a:off x="2638697" y="1030288"/>
          <a:ext cx="8380755" cy="51080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047954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4023"/>
            <a:ext cx="12192000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1524000" y="505097"/>
            <a:ext cx="9849394" cy="791858"/>
          </a:xfrm>
        </p:spPr>
        <p:txBody>
          <a:bodyPr>
            <a:normAutofit/>
          </a:bodyPr>
          <a:lstStyle/>
          <a:p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1763486" y="1663337"/>
            <a:ext cx="4332514" cy="3972354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70000"/>
              </a:lnSpc>
            </a:pPr>
            <a:r>
              <a:rPr lang="ru-RU" sz="9800" b="1" dirty="0">
                <a:solidFill>
                  <a:srgbClr val="CC0099"/>
                </a:solidFill>
                <a:latin typeface="Bookman Old Style" panose="02050604050505020204" pitchFamily="18" charset="0"/>
              </a:rPr>
              <a:t> </a:t>
            </a:r>
            <a:endParaRPr lang="ru-RU" sz="1600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endParaRPr lang="ru-RU" sz="1600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endParaRPr lang="ru-RU" sz="1600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endParaRPr lang="ru-RU" sz="1600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endParaRPr lang="ru-RU" sz="1600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endParaRPr lang="ru-RU" sz="1600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endParaRPr lang="ru-RU" sz="1600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endParaRPr lang="ru-RU" sz="1600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r>
              <a:rPr lang="ru-RU" sz="80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                            </a:t>
            </a:r>
            <a:endParaRPr lang="ru-RU" sz="8000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493624" y="539931"/>
            <a:ext cx="4963886" cy="114517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CC0099"/>
                </a:solidFill>
                <a:latin typeface="Bookman Old Style" panose="02050604050505020204" pitchFamily="18" charset="0"/>
              </a:rPr>
              <a:t>Рабочая группа педагогов</a:t>
            </a:r>
          </a:p>
        </p:txBody>
      </p:sp>
      <p:sp>
        <p:nvSpPr>
          <p:cNvPr id="3" name="Стрелка вниз 2"/>
          <p:cNvSpPr/>
          <p:nvPr/>
        </p:nvSpPr>
        <p:spPr>
          <a:xfrm>
            <a:off x="6396445" y="1927083"/>
            <a:ext cx="1332411" cy="1811383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473234" y="4002212"/>
            <a:ext cx="8551817" cy="175415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</a:t>
            </a:r>
            <a:r>
              <a:rPr lang="ru-RU" sz="2800" b="1" dirty="0">
                <a:solidFill>
                  <a:srgbClr val="CC0099"/>
                </a:solidFill>
                <a:latin typeface="Bookman Old Style" panose="02050604050505020204" pitchFamily="18" charset="0"/>
              </a:rPr>
              <a:t>Алгоритм организации  прогулки «Пятница детских инициатив»</a:t>
            </a:r>
          </a:p>
        </p:txBody>
      </p:sp>
    </p:spTree>
    <p:extLst>
      <p:ext uri="{BB962C8B-B14F-4D97-AF65-F5344CB8AC3E}">
        <p14:creationId xmlns:p14="http://schemas.microsoft.com/office/powerpoint/2010/main" val="30978152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9" name="Схема 8">
            <a:extLst>
              <a:ext uri="{FF2B5EF4-FFF2-40B4-BE49-F238E27FC236}">
                <a16:creationId xmlns:a16="http://schemas.microsoft.com/office/drawing/2014/main" id="{281F33A7-22D5-4B1C-A472-80AA1EE48D5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45060233"/>
              </p:ext>
            </p:extLst>
          </p:nvPr>
        </p:nvGraphicFramePr>
        <p:xfrm>
          <a:off x="2394857" y="1122364"/>
          <a:ext cx="5799909" cy="51571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Выноска: стрелка влево 10">
            <a:extLst>
              <a:ext uri="{FF2B5EF4-FFF2-40B4-BE49-F238E27FC236}">
                <a16:creationId xmlns:a16="http://schemas.microsoft.com/office/drawing/2014/main" id="{BF1FC0C0-AB8F-4D1E-8917-8E2727DC5745}"/>
              </a:ext>
            </a:extLst>
          </p:cNvPr>
          <p:cNvSpPr/>
          <p:nvPr/>
        </p:nvSpPr>
        <p:spPr>
          <a:xfrm>
            <a:off x="6897189" y="1863635"/>
            <a:ext cx="4580708" cy="1933303"/>
          </a:xfrm>
          <a:prstGeom prst="leftArrowCallout">
            <a:avLst>
              <a:gd name="adj1" fmla="val 12362"/>
              <a:gd name="adj2" fmla="val 25000"/>
              <a:gd name="adj3" fmla="val 25000"/>
              <a:gd name="adj4" fmla="val 64977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Подготовительный этап 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058194" y="2551611"/>
            <a:ext cx="557349" cy="2786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5538651" y="2638697"/>
            <a:ext cx="461555" cy="1915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230880" y="3944983"/>
            <a:ext cx="496389" cy="8621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6226629" y="3871596"/>
            <a:ext cx="670560" cy="6491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5233851" y="5556069"/>
            <a:ext cx="87086" cy="1219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36557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048000" y="2274838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t="5693" b="30307"/>
          <a:stretch/>
        </p:blipFill>
        <p:spPr>
          <a:xfrm>
            <a:off x="8386487" y="589588"/>
            <a:ext cx="2840024" cy="401682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0388" y="1812617"/>
            <a:ext cx="5388526" cy="4041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636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1524000" y="505097"/>
            <a:ext cx="9849394" cy="653143"/>
          </a:xfrm>
        </p:spPr>
        <p:txBody>
          <a:bodyPr>
            <a:normAutofit/>
          </a:bodyPr>
          <a:lstStyle/>
          <a:p>
            <a:endParaRPr lang="ru-RU" sz="1800" b="1" dirty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1763486" y="1663337"/>
            <a:ext cx="4332514" cy="3972354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70000"/>
              </a:lnSpc>
            </a:pPr>
            <a:r>
              <a:rPr lang="ru-RU" sz="9800" b="1" dirty="0">
                <a:solidFill>
                  <a:srgbClr val="CC0099"/>
                </a:solidFill>
                <a:latin typeface="Bookman Old Style" panose="02050604050505020204" pitchFamily="18" charset="0"/>
              </a:rPr>
              <a:t> </a:t>
            </a:r>
            <a:endParaRPr lang="ru-RU" sz="1600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endParaRPr lang="ru-RU" sz="1600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endParaRPr lang="ru-RU" sz="1600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endParaRPr lang="ru-RU" sz="1600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endParaRPr lang="ru-RU" sz="1600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endParaRPr lang="ru-RU" sz="1600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endParaRPr lang="ru-RU" sz="1600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endParaRPr lang="ru-RU" sz="1600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r>
              <a:rPr lang="ru-RU" sz="80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                            </a:t>
            </a:r>
            <a:endParaRPr lang="ru-RU" sz="8000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4B654B2-B798-419A-9E59-E152E13C24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7168" y="958181"/>
            <a:ext cx="3698506" cy="494163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0B5544E-7D5B-4B4C-A04F-1247EDFD62A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3051" y="905691"/>
            <a:ext cx="3926809" cy="5246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1917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048000" y="2274838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  <a:p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C24808B-324E-488A-85F3-9E912B1EB4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2963" y="556824"/>
            <a:ext cx="7875037" cy="5906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6592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9" name="Схема 8">
            <a:extLst>
              <a:ext uri="{FF2B5EF4-FFF2-40B4-BE49-F238E27FC236}">
                <a16:creationId xmlns:a16="http://schemas.microsoft.com/office/drawing/2014/main" id="{281F33A7-22D5-4B1C-A472-80AA1EE48D5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9266321"/>
              </p:ext>
            </p:extLst>
          </p:nvPr>
        </p:nvGraphicFramePr>
        <p:xfrm>
          <a:off x="1602377" y="801189"/>
          <a:ext cx="8604069" cy="57302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Выноска: стрелка влево 10">
            <a:extLst>
              <a:ext uri="{FF2B5EF4-FFF2-40B4-BE49-F238E27FC236}">
                <a16:creationId xmlns:a16="http://schemas.microsoft.com/office/drawing/2014/main" id="{BF1FC0C0-AB8F-4D1E-8917-8E2727DC5745}"/>
              </a:ext>
            </a:extLst>
          </p:cNvPr>
          <p:cNvSpPr/>
          <p:nvPr/>
        </p:nvSpPr>
        <p:spPr>
          <a:xfrm rot="20875906">
            <a:off x="7067005" y="1002608"/>
            <a:ext cx="4371703" cy="1933303"/>
          </a:xfrm>
          <a:prstGeom prst="leftArrowCallout">
            <a:avLst>
              <a:gd name="adj1" fmla="val 12362"/>
              <a:gd name="adj2" fmla="val 25000"/>
              <a:gd name="adj3" fmla="val 25000"/>
              <a:gd name="adj4" fmla="val 64977"/>
            </a:avLst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Организационный  этап 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554584" y="2542903"/>
            <a:ext cx="772886" cy="3809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4676504" y="2473234"/>
            <a:ext cx="831668" cy="5830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4058194" y="4395652"/>
            <a:ext cx="618310" cy="8621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7106195" y="4263731"/>
            <a:ext cx="670560" cy="6491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8112034" y="5935980"/>
            <a:ext cx="87086" cy="1219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236119" y="2542902"/>
            <a:ext cx="513805" cy="3809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844937" y="4171657"/>
            <a:ext cx="487680" cy="6093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07645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048000" y="2274838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  <a:p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41746A7-6D21-4467-9300-C6B65F1F15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199" y="324239"/>
            <a:ext cx="8279363" cy="6209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836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1524000" y="505097"/>
            <a:ext cx="9849394" cy="653143"/>
          </a:xfrm>
        </p:spPr>
        <p:txBody>
          <a:bodyPr>
            <a:normAutofit/>
          </a:bodyPr>
          <a:lstStyle/>
          <a:p>
            <a:endParaRPr lang="ru-RU" sz="1800" b="1" dirty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1763486" y="1663337"/>
            <a:ext cx="4332514" cy="3972354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70000"/>
              </a:lnSpc>
            </a:pPr>
            <a:r>
              <a:rPr lang="ru-RU" sz="9800" b="1" dirty="0">
                <a:solidFill>
                  <a:srgbClr val="CC0099"/>
                </a:solidFill>
                <a:latin typeface="Bookman Old Style" panose="02050604050505020204" pitchFamily="18" charset="0"/>
              </a:rPr>
              <a:t> </a:t>
            </a:r>
            <a:endParaRPr lang="ru-RU" sz="1600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endParaRPr lang="ru-RU" sz="1600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endParaRPr lang="ru-RU" sz="1600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endParaRPr lang="ru-RU" sz="1600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endParaRPr lang="ru-RU" sz="1600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endParaRPr lang="ru-RU" sz="1600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endParaRPr lang="ru-RU" sz="1600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endParaRPr lang="ru-RU" sz="1600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r>
              <a:rPr lang="ru-RU" sz="80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                            </a:t>
            </a:r>
            <a:endParaRPr lang="ru-RU" sz="8000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0" y="571500"/>
            <a:ext cx="762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2205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</p:pic>
      <p:sp>
        <p:nvSpPr>
          <p:cNvPr id="11" name="Выноска: стрелка влево 10">
            <a:extLst>
              <a:ext uri="{FF2B5EF4-FFF2-40B4-BE49-F238E27FC236}">
                <a16:creationId xmlns:a16="http://schemas.microsoft.com/office/drawing/2014/main" id="{BF1FC0C0-AB8F-4D1E-8917-8E2727DC5745}"/>
              </a:ext>
            </a:extLst>
          </p:cNvPr>
          <p:cNvSpPr/>
          <p:nvPr/>
        </p:nvSpPr>
        <p:spPr>
          <a:xfrm>
            <a:off x="6696891" y="2089648"/>
            <a:ext cx="4371703" cy="1933303"/>
          </a:xfrm>
          <a:prstGeom prst="leftArrowCallout">
            <a:avLst>
              <a:gd name="adj1" fmla="val 12362"/>
              <a:gd name="adj2" fmla="val 25000"/>
              <a:gd name="adj3" fmla="val 25000"/>
              <a:gd name="adj4" fmla="val 64977"/>
            </a:avLst>
          </a:prstGeom>
          <a:solidFill>
            <a:srgbClr val="FFCCFF"/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Практический этап 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554584" y="2542903"/>
            <a:ext cx="772886" cy="3809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4676504" y="2473234"/>
            <a:ext cx="831668" cy="5830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4058194" y="4395652"/>
            <a:ext cx="618310" cy="8621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7106195" y="4263731"/>
            <a:ext cx="670560" cy="6491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8112034" y="5935980"/>
            <a:ext cx="87086" cy="1219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183086" y="2542903"/>
            <a:ext cx="513805" cy="3809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844937" y="4171657"/>
            <a:ext cx="487680" cy="6093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455817" y="1680755"/>
            <a:ext cx="4876800" cy="20203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CC0099"/>
                </a:solidFill>
                <a:latin typeface="Bookman Old Style" panose="02050604050505020204" pitchFamily="18" charset="0"/>
              </a:rPr>
              <a:t>Самостоятельная деятельность детей </a:t>
            </a:r>
          </a:p>
        </p:txBody>
      </p:sp>
    </p:spTree>
    <p:extLst>
      <p:ext uri="{BB962C8B-B14F-4D97-AF65-F5344CB8AC3E}">
        <p14:creationId xmlns:p14="http://schemas.microsoft.com/office/powerpoint/2010/main" val="6863944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1763486" y="1663337"/>
            <a:ext cx="4332514" cy="3972354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70000"/>
              </a:lnSpc>
            </a:pPr>
            <a:r>
              <a:rPr lang="ru-RU" sz="9800" b="1" dirty="0">
                <a:solidFill>
                  <a:srgbClr val="CC0099"/>
                </a:solidFill>
                <a:latin typeface="Bookman Old Style" panose="02050604050505020204" pitchFamily="18" charset="0"/>
              </a:rPr>
              <a:t> </a:t>
            </a:r>
            <a:endParaRPr lang="ru-RU" sz="1600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endParaRPr lang="ru-RU" sz="1600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endParaRPr lang="ru-RU" sz="1600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endParaRPr lang="ru-RU" sz="1600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endParaRPr lang="ru-RU" sz="1600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endParaRPr lang="ru-RU" sz="1600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endParaRPr lang="ru-RU" sz="1600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endParaRPr lang="ru-RU" sz="1600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r>
              <a:rPr lang="ru-RU" sz="80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                            </a:t>
            </a:r>
            <a:endParaRPr lang="ru-RU" sz="8000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2577B51-ABB3-4F69-9BCA-8CEE5C448E7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4488" y="1014282"/>
            <a:ext cx="3614531" cy="482943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AD78F84-2999-4FDF-8F24-260CBF8BC8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3067" y="1014282"/>
            <a:ext cx="4127177" cy="5514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3037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048000" y="2274838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  <a:p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13578B-C4C9-4018-90B3-E96DC09D21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3463" y="458158"/>
            <a:ext cx="5116283" cy="383721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A784F28-D02B-47A4-9DE1-6DB2BE2458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6121" y="2841802"/>
            <a:ext cx="4855029" cy="3641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1860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F720E949-AA42-444E-8A70-5A5C26EAA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048000" y="2274838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  <a:p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3EAFA76-3224-4436-972D-2B399EB17D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6580" y="988444"/>
            <a:ext cx="4018620" cy="536934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FB087B4-E1D4-4704-BAD0-D027FE2A557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110" r="6188"/>
          <a:stretch/>
        </p:blipFill>
        <p:spPr>
          <a:xfrm>
            <a:off x="2380280" y="941916"/>
            <a:ext cx="4214563" cy="5515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9963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048000" y="2274838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  <a:p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5BC42A4-E517-45AB-BC5A-4D2AF47E68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914" y="484901"/>
            <a:ext cx="4263531" cy="5684708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80B6F66-4778-4145-8A93-C0C08AAE57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4620" y="688390"/>
            <a:ext cx="4110914" cy="5481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3042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048000" y="2274838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  <a:p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33A9AA5-8FA8-4DC5-8625-3881A4B7DCF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596" r="16046"/>
          <a:stretch/>
        </p:blipFill>
        <p:spPr>
          <a:xfrm>
            <a:off x="6586981" y="647558"/>
            <a:ext cx="4896953" cy="487367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0192" y="732914"/>
            <a:ext cx="3610855" cy="4798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8786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048000" y="2274838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  <a:p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0FB0DBC-4BFD-4C1D-94E8-4A9C13584F0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14" t="8961" r="5925" b="21777"/>
          <a:stretch/>
        </p:blipFill>
        <p:spPr>
          <a:xfrm>
            <a:off x="7018741" y="871668"/>
            <a:ext cx="4745394" cy="474992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02AF056-AE8C-407B-9843-721CF40CE3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1695" y="1369768"/>
            <a:ext cx="4919351" cy="3689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6295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048000" y="2274838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  <a:p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4EC0BF9-574F-4927-A177-103204409D6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6079"/>
          <a:stretch/>
        </p:blipFill>
        <p:spPr>
          <a:xfrm>
            <a:off x="2262476" y="973412"/>
            <a:ext cx="4152038" cy="464588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2990" y="973412"/>
            <a:ext cx="3554276" cy="4737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4589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</a:p>
        </p:txBody>
      </p:sp>
      <p:sp>
        <p:nvSpPr>
          <p:cNvPr id="6" name="Подзаголовок 5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170000"/>
              </a:lnSpc>
            </a:pPr>
            <a:r>
              <a:rPr lang="ru-RU" sz="9800" b="1" dirty="0">
                <a:solidFill>
                  <a:srgbClr val="CC0099"/>
                </a:solidFill>
                <a:latin typeface="Bookman Old Style" panose="02050604050505020204" pitchFamily="18" charset="0"/>
              </a:rPr>
              <a:t> </a:t>
            </a:r>
            <a:endParaRPr lang="ru-RU" sz="1600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endParaRPr lang="ru-RU" sz="1600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endParaRPr lang="ru-RU" sz="1600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endParaRPr lang="ru-RU" sz="1600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endParaRPr lang="ru-RU" sz="1600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endParaRPr lang="ru-RU" sz="1600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endParaRPr lang="ru-RU" sz="1600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endParaRPr lang="ru-RU" sz="1600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r>
              <a:rPr lang="ru-RU" sz="80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                            </a:t>
            </a:r>
            <a:endParaRPr lang="ru-RU" sz="8000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0498" y="1144588"/>
            <a:ext cx="3483191" cy="464425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525247"/>
            <a:ext cx="5177246" cy="3882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766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048000" y="2274838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  <a:p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720BD15-5F70-477D-8F67-EDCF0A6C60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374" y="654033"/>
            <a:ext cx="5183921" cy="388794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9805" y="2630826"/>
            <a:ext cx="4715691" cy="3536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82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8709"/>
            <a:ext cx="12192000" cy="6858000"/>
          </a:xfrm>
          <a:prstGeom prst="rect">
            <a:avLst/>
          </a:prstGeom>
        </p:spPr>
      </p:pic>
      <p:sp>
        <p:nvSpPr>
          <p:cNvPr id="11" name="Выноска: стрелка влево 10">
            <a:extLst>
              <a:ext uri="{FF2B5EF4-FFF2-40B4-BE49-F238E27FC236}">
                <a16:creationId xmlns:a16="http://schemas.microsoft.com/office/drawing/2014/main" id="{BF1FC0C0-AB8F-4D1E-8917-8E2727DC5745}"/>
              </a:ext>
            </a:extLst>
          </p:cNvPr>
          <p:cNvSpPr/>
          <p:nvPr/>
        </p:nvSpPr>
        <p:spPr>
          <a:xfrm>
            <a:off x="6696891" y="2089648"/>
            <a:ext cx="4371703" cy="1933303"/>
          </a:xfrm>
          <a:prstGeom prst="leftArrowCallout">
            <a:avLst>
              <a:gd name="adj1" fmla="val 12362"/>
              <a:gd name="adj2" fmla="val 25000"/>
              <a:gd name="adj3" fmla="val 25000"/>
              <a:gd name="adj4" fmla="val 64977"/>
            </a:avLst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Рефлексивный  этап 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554584" y="2542903"/>
            <a:ext cx="772886" cy="3809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4676504" y="2473234"/>
            <a:ext cx="831668" cy="5830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4058194" y="4395652"/>
            <a:ext cx="618310" cy="8621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7106195" y="4263731"/>
            <a:ext cx="670560" cy="6491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8112034" y="5935980"/>
            <a:ext cx="87086" cy="1219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183086" y="2542903"/>
            <a:ext cx="513805" cy="3809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844937" y="4171657"/>
            <a:ext cx="487680" cy="6093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455817" y="1672046"/>
            <a:ext cx="4876800" cy="2020388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CC0099"/>
                </a:solidFill>
                <a:latin typeface="Bookman Old Style" panose="02050604050505020204" pitchFamily="18" charset="0"/>
              </a:rPr>
              <a:t>План изменений и корректировок </a:t>
            </a:r>
          </a:p>
        </p:txBody>
      </p:sp>
    </p:spTree>
    <p:extLst>
      <p:ext uri="{BB962C8B-B14F-4D97-AF65-F5344CB8AC3E}">
        <p14:creationId xmlns:p14="http://schemas.microsoft.com/office/powerpoint/2010/main" val="222207828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</TotalTime>
  <Words>100</Words>
  <Application>Microsoft Office PowerPoint</Application>
  <PresentationFormat>Широкоэкранный</PresentationFormat>
  <Paragraphs>83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7" baseType="lpstr">
      <vt:lpstr>Arial</vt:lpstr>
      <vt:lpstr>Bookman Old Style</vt:lpstr>
      <vt:lpstr>Calibri</vt:lpstr>
      <vt:lpstr>Calibri Light</vt:lpstr>
      <vt:lpstr>Symbol</vt:lpstr>
      <vt:lpstr>Тема Office</vt:lpstr>
      <vt:lpstr>Муниципальное автономное дошкольное образовательное учреждение «Детский сад № 23 г. Челябинска»</vt:lpstr>
      <vt:lpstr>Презентация PowerPoint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M1</dc:creator>
  <cp:lastModifiedBy>Татьяна Стаканова</cp:lastModifiedBy>
  <cp:revision>35</cp:revision>
  <dcterms:created xsi:type="dcterms:W3CDTF">2023-11-27T12:44:37Z</dcterms:created>
  <dcterms:modified xsi:type="dcterms:W3CDTF">2023-12-01T04:39:23Z</dcterms:modified>
</cp:coreProperties>
</file>