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6" r:id="rId2"/>
    <p:sldId id="261" r:id="rId3"/>
    <p:sldId id="282" r:id="rId4"/>
    <p:sldId id="274" r:id="rId5"/>
    <p:sldId id="259" r:id="rId6"/>
    <p:sldId id="258" r:id="rId7"/>
    <p:sldId id="260" r:id="rId8"/>
    <p:sldId id="270" r:id="rId9"/>
    <p:sldId id="272" r:id="rId10"/>
    <p:sldId id="267" r:id="rId11"/>
    <p:sldId id="275" r:id="rId12"/>
    <p:sldId id="268" r:id="rId13"/>
    <p:sldId id="263" r:id="rId14"/>
    <p:sldId id="273" r:id="rId15"/>
    <p:sldId id="271" r:id="rId16"/>
    <p:sldId id="264" r:id="rId17"/>
    <p:sldId id="281" r:id="rId18"/>
    <p:sldId id="262" r:id="rId19"/>
    <p:sldId id="265" r:id="rId20"/>
    <p:sldId id="266" r:id="rId21"/>
    <p:sldId id="257" r:id="rId22"/>
    <p:sldId id="277" r:id="rId23"/>
    <p:sldId id="269" r:id="rId24"/>
    <p:sldId id="278" r:id="rId25"/>
    <p:sldId id="279" r:id="rId26"/>
    <p:sldId id="280" r:id="rId27"/>
    <p:sldId id="283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4818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71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46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70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14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3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61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18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52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19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061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044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587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97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453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936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37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A6A13C5B-FBBB-4A44-9D20-9614A4E740D1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F8717276-4B81-4D29-9EC6-E49575058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8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25" y="677091"/>
            <a:ext cx="10396882" cy="115196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МАДОУ «ДС № 23 </a:t>
            </a:r>
            <a:r>
              <a:rPr lang="ru-RU" sz="3200" b="1" dirty="0" err="1" smtClean="0"/>
              <a:t>г.Челябинска</a:t>
            </a:r>
            <a:r>
              <a:rPr lang="ru-RU" sz="3200" b="1" dirty="0" smtClean="0"/>
              <a:t>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EE8011"/>
                </a:solidFill>
                <a:ea typeface="+mj-ea"/>
                <a:cs typeface="+mj-cs"/>
              </a:rPr>
              <a:t>Механизмы создания </a:t>
            </a:r>
            <a:r>
              <a:rPr lang="ru-RU" sz="3200" b="1" dirty="0" err="1">
                <a:solidFill>
                  <a:srgbClr val="EE8011"/>
                </a:solidFill>
                <a:ea typeface="+mj-ea"/>
                <a:cs typeface="+mj-cs"/>
              </a:rPr>
              <a:t>здоровьесберегающей</a:t>
            </a:r>
            <a:r>
              <a:rPr lang="ru-RU" sz="3200" b="1" dirty="0">
                <a:solidFill>
                  <a:srgbClr val="EE8011"/>
                </a:solidFill>
                <a:ea typeface="+mj-ea"/>
                <a:cs typeface="+mj-cs"/>
              </a:rPr>
              <a:t> образовательной среды, способствующей раннему физическому развитию детей дошкольного </a:t>
            </a:r>
            <a:r>
              <a:rPr lang="ru-RU" sz="3200" b="1" dirty="0" smtClean="0">
                <a:solidFill>
                  <a:srgbClr val="EE8011"/>
                </a:solidFill>
                <a:ea typeface="+mj-ea"/>
                <a:cs typeface="+mj-cs"/>
              </a:rPr>
              <a:t>возраста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25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Традиционная зарядка с утра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5" y="1690688"/>
            <a:ext cx="6083956" cy="34222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885" y="3016251"/>
            <a:ext cx="6532452" cy="367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1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Занятие в формате самостоятельной тренировки 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33" y="1824444"/>
            <a:ext cx="2854234" cy="380564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304" y="1584960"/>
            <a:ext cx="3445328" cy="45937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570" y="1967955"/>
            <a:ext cx="2746601" cy="366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65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Корригирующая гимнастика после сна, самомассаж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31817" y="1832189"/>
            <a:ext cx="4952425" cy="27857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621" y="3204753"/>
            <a:ext cx="5612938" cy="31572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2540" y="1604763"/>
            <a:ext cx="5344886" cy="301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9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Самостоятельная деятельность детей в группах </a:t>
            </a:r>
            <a:r>
              <a:rPr lang="ru-RU" sz="4000" dirty="0" err="1" smtClean="0"/>
              <a:t>ДОУ.Современное</a:t>
            </a:r>
            <a:r>
              <a:rPr lang="ru-RU" sz="4000" dirty="0" smtClean="0"/>
              <a:t> </a:t>
            </a:r>
            <a:r>
              <a:rPr lang="ru-RU" sz="4000" dirty="0" err="1" smtClean="0"/>
              <a:t>оборудованеи</a:t>
            </a:r>
            <a:r>
              <a:rPr lang="ru-RU" sz="4000" dirty="0" smtClean="0"/>
              <a:t>, подвижные игры.</a:t>
            </a:r>
            <a:endParaRPr lang="ru-RU" sz="4000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51" y="2034426"/>
            <a:ext cx="5297529" cy="398970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19" y="2011679"/>
            <a:ext cx="3291841" cy="401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01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249" y="1079861"/>
            <a:ext cx="4844887" cy="55414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243662"/>
            <a:ext cx="3910418" cy="521389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94806" y="98228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Подиумы-спортивные комплексы в группах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491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/>
              <a:t>Дорожки здоровья, ортопедические, массажные коврики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50" y="1941376"/>
            <a:ext cx="4078086" cy="407808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967" y="1854650"/>
            <a:ext cx="4164812" cy="41648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036" y="3003030"/>
            <a:ext cx="3695163" cy="36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03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Игры технологии «Обучение в движении»</a:t>
            </a:r>
            <a:endParaRPr lang="ru-RU" dirty="0"/>
          </a:p>
        </p:txBody>
      </p:sp>
      <p:pic>
        <p:nvPicPr>
          <p:cNvPr id="4" name="Объект 3" descr="IMG_20211202_182518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832024" y="2086881"/>
            <a:ext cx="3613345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6" r="8443" b="10676"/>
          <a:stretch/>
        </p:blipFill>
        <p:spPr>
          <a:xfrm>
            <a:off x="7392046" y="2462166"/>
            <a:ext cx="4566285" cy="318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D:\Инновационная деятельность\23. Обучение в движении\Отчеты\2021\image-31-01-22-09-27-2.heic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8276" y="2510064"/>
            <a:ext cx="3800862" cy="2725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27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Нейро-психологичекие</a:t>
            </a:r>
            <a:r>
              <a:rPr lang="ru-RU" dirty="0" smtClean="0"/>
              <a:t> игры</a:t>
            </a:r>
            <a:endParaRPr lang="ru-RU" dirty="0"/>
          </a:p>
        </p:txBody>
      </p:sp>
      <p:pic>
        <p:nvPicPr>
          <p:cNvPr id="4" name="Picture 3" descr="D:\Инновационная деятельность\23. Обучение в движении\Отчеты\2021\Затейники\IMG-79f1d3f68a852d4f181d5254e639f516-V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14" y="1828800"/>
            <a:ext cx="4206239" cy="4685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Инновационная деятельность\23. Обучение в движении\Отчеты\2021\Затейники\IMG-d6d0ed00b13edb213b8a2085b0d81bc1-V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88"/>
          <a:stretch/>
        </p:blipFill>
        <p:spPr bwMode="auto">
          <a:xfrm>
            <a:off x="6244046" y="1938518"/>
            <a:ext cx="4475616" cy="4465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642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Самостоятельная деятельность детей в </a:t>
            </a:r>
            <a:r>
              <a:rPr lang="ru-RU" sz="4000" dirty="0" smtClean="0"/>
              <a:t>помещениях ДОУ. </a:t>
            </a:r>
            <a:r>
              <a:rPr lang="ru-RU" sz="4000" dirty="0" err="1" smtClean="0"/>
              <a:t>Скалодромы</a:t>
            </a:r>
            <a:endParaRPr lang="ru-RU" sz="4000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386149" y="1915886"/>
            <a:ext cx="6836228" cy="429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55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Двигательная деятельность  в коридорах ДОУ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99248" y="1904003"/>
            <a:ext cx="2913277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823" y="1577422"/>
            <a:ext cx="3152502" cy="459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93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Интерактивны игры на полу «</a:t>
            </a:r>
            <a:r>
              <a:rPr lang="ru-RU" sz="4000" dirty="0" err="1" smtClean="0"/>
              <a:t>Магиум</a:t>
            </a:r>
            <a:r>
              <a:rPr lang="ru-RU" sz="4000" dirty="0" smtClean="0"/>
              <a:t>» («Обучение в движении»)</a:t>
            </a:r>
            <a:endParaRPr lang="ru-RU" sz="4000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73" y="1690688"/>
            <a:ext cx="4676503" cy="3178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921829" y="1801608"/>
            <a:ext cx="5156063" cy="295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1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Организация пространства для двигательной активности. Комплексы в группах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063478"/>
            <a:ext cx="5089858" cy="3817394"/>
          </a:xfr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7010399" y="2063477"/>
            <a:ext cx="4572001" cy="388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63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8" y="513807"/>
            <a:ext cx="9030789" cy="481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4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02" b="13306"/>
          <a:stretch/>
        </p:blipFill>
        <p:spPr>
          <a:xfrm>
            <a:off x="296091" y="374469"/>
            <a:ext cx="5268686" cy="5521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31" y="548640"/>
            <a:ext cx="5571309" cy="5347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5277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Организация дополнительного образования. хореография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718700" y="2328084"/>
            <a:ext cx="5885218" cy="3311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970049"/>
            <a:ext cx="4970457" cy="280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1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35" y="3466012"/>
            <a:ext cx="4458031" cy="274312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32" y="459379"/>
            <a:ext cx="3813960" cy="286047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205" y="3579314"/>
            <a:ext cx="4969675" cy="26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84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Тхеквандо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82193" y="1580790"/>
            <a:ext cx="4632961" cy="45253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865" y="1547458"/>
            <a:ext cx="3029373" cy="484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05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Двигательная активность на прогулках. Подвесной городок, «бабашки», подвижные игры»</a:t>
            </a:r>
            <a:endParaRPr lang="ru-RU" sz="3200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093868" y="1837765"/>
            <a:ext cx="3840480" cy="265668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30628" y="3492772"/>
            <a:ext cx="3937473" cy="2725148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6975566" y="3629457"/>
            <a:ext cx="4624251" cy="2727801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7175567" y="1837765"/>
            <a:ext cx="4224247" cy="226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10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Прогулки-экскурсии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85801" y="1531665"/>
            <a:ext cx="4232366" cy="2848747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30881" y="4198211"/>
            <a:ext cx="5940425" cy="241236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5142258" y="1467001"/>
            <a:ext cx="5940425" cy="310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93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74" y="1584102"/>
            <a:ext cx="3278664" cy="43852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324" y="1690689"/>
            <a:ext cx="3626476" cy="48353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58" y="1584102"/>
            <a:ext cx="3125886" cy="4167848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5801" y="354874"/>
            <a:ext cx="10396882" cy="1151965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Нетрадиционная форма организации праздников на природе.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04407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/>
              <a:t>Кислородный коктейль в </a:t>
            </a:r>
            <a:r>
              <a:rPr lang="ru-RU" sz="2800" b="1" dirty="0" smtClean="0"/>
              <a:t>ДОУ</a:t>
            </a:r>
            <a:r>
              <a:rPr lang="ru-RU" sz="2800" dirty="0"/>
              <a:t> - самый простой и быстрый способ получения нужного количества чистого кислорода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088" y="1976664"/>
            <a:ext cx="2649220" cy="33115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292" y="1837765"/>
            <a:ext cx="64008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5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Соляная интерактивная пещера 2 раза в году– профилактика заболеваемости</a:t>
            </a:r>
            <a:endParaRPr lang="ru-RU" sz="3600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6" y="1690688"/>
            <a:ext cx="3757154" cy="3633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1924595"/>
            <a:ext cx="5129348" cy="3248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2140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Сдаем нормативы ГТО на «отлично»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548" y="1601415"/>
            <a:ext cx="6052457" cy="4539343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070" y="2333499"/>
            <a:ext cx="2483643" cy="331152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5" y="1614605"/>
            <a:ext cx="2715483" cy="481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49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Катание на лыжах –способ закаливания и развития физических качеств.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4" y="1947317"/>
            <a:ext cx="2483643" cy="331152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377" y="1554040"/>
            <a:ext cx="2380706" cy="31742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339" y="1776549"/>
            <a:ext cx="5085806" cy="359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09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Плавние</a:t>
            </a:r>
            <a:r>
              <a:rPr lang="ru-RU" dirty="0" smtClean="0"/>
              <a:t> -закаливание, удовольствие. Победы!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067" y="1837910"/>
            <a:ext cx="2699873" cy="35998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46" y="1838200"/>
            <a:ext cx="2699657" cy="35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32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/>
              <a:t>Мероприятия первого этапа реализации инновационного проекта созданы.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Продолжаем движение вперед!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82939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234</TotalTime>
  <Words>177</Words>
  <Application>Microsoft Office PowerPoint</Application>
  <PresentationFormat>Широкоэкранный</PresentationFormat>
  <Paragraphs>26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Arial</vt:lpstr>
      <vt:lpstr>Impact</vt:lpstr>
      <vt:lpstr>Главное мероприятие</vt:lpstr>
      <vt:lpstr>МАДОУ «ДС № 23 г.Челябинска»</vt:lpstr>
      <vt:lpstr>Традиционная зарядка с утра</vt:lpstr>
      <vt:lpstr>Занятие в формате самостоятельной тренировки </vt:lpstr>
      <vt:lpstr>Корригирующая гимнастика после сна, самомассаж</vt:lpstr>
      <vt:lpstr>Самостоятельная деятельность детей в группах ДОУ.Современное оборудованеи, подвижные игры.</vt:lpstr>
      <vt:lpstr> Подиумы-спортивные комплексы в группах</vt:lpstr>
      <vt:lpstr>Дорожки здоровья, ортопедические, массажные коврики</vt:lpstr>
      <vt:lpstr>Игры технологии «Обучение в движении»</vt:lpstr>
      <vt:lpstr>Нейро-психологичекие игры</vt:lpstr>
      <vt:lpstr>Самостоятельная деятельность детей в помещениях ДОУ. Скалодромы</vt:lpstr>
      <vt:lpstr>Двигательная деятельность  в коридорах ДОУ</vt:lpstr>
      <vt:lpstr>Интерактивны игры на полу «Магиум» («Обучение в движении»)</vt:lpstr>
      <vt:lpstr>Организация пространства для двигательной активности. Комплексы в группах</vt:lpstr>
      <vt:lpstr>Презентация PowerPoint</vt:lpstr>
      <vt:lpstr>Презентация PowerPoint</vt:lpstr>
      <vt:lpstr>Организация дополнительного образования. хореография</vt:lpstr>
      <vt:lpstr>Презентация PowerPoint</vt:lpstr>
      <vt:lpstr>Тхеквандо.</vt:lpstr>
      <vt:lpstr>Двигательная активность на прогулках. Подвесной городок, «бабашки», подвижные игры»</vt:lpstr>
      <vt:lpstr>Прогулки-экскурсии</vt:lpstr>
      <vt:lpstr>Нетрадиционная форма организации праздников на природе.</vt:lpstr>
      <vt:lpstr>Кислородный коктейль в ДОУ - самый простой и быстрый способ получения нужного количества чистого кислорода</vt:lpstr>
      <vt:lpstr>Соляная интерактивная пещера 2 раза в году– профилактика заболеваемости</vt:lpstr>
      <vt:lpstr>Сдаем нормативы ГТО на «отлично»</vt:lpstr>
      <vt:lpstr>Катание на лыжах –способ закаливания и развития физических качеств.</vt:lpstr>
      <vt:lpstr>Плавние -закаливание, удовольствие. Победы!</vt:lpstr>
      <vt:lpstr>Мероприятия первого этапа реализации инновационного проекта созданы.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Metod-1</dc:creator>
  <cp:lastModifiedBy>Metod-1</cp:lastModifiedBy>
  <cp:revision>22</cp:revision>
  <dcterms:created xsi:type="dcterms:W3CDTF">2023-11-03T06:15:59Z</dcterms:created>
  <dcterms:modified xsi:type="dcterms:W3CDTF">2023-11-03T10:10:25Z</dcterms:modified>
</cp:coreProperties>
</file>